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Lst>
  <p:sldSz cy="5143500" cx="9144000"/>
  <p:notesSz cx="6858000" cy="9144000"/>
  <p:embeddedFontLst>
    <p:embeddedFont>
      <p:font typeface="Century Gothic"/>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1" Type="http://schemas.openxmlformats.org/officeDocument/2006/relationships/font" Target="fonts/CenturyGothic-boldItalic.fntdata"/><Relationship Id="rId100" Type="http://schemas.openxmlformats.org/officeDocument/2006/relationships/font" Target="fonts/CenturyGothic-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font" Target="fonts/CenturyGothic-bold.fntdata"/><Relationship Id="rId10" Type="http://schemas.openxmlformats.org/officeDocument/2006/relationships/slide" Target="slides/slide4.xml"/><Relationship Id="rId98" Type="http://schemas.openxmlformats.org/officeDocument/2006/relationships/font" Target="fonts/CenturyGothic-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df01101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df01101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ded36672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ded36672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dcf16474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dcf16474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ded36672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ded36672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dcf16474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dcf16474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ded36672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ded36672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ded36672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ded36672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df01101c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df01101c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df01101c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df01101c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df01101c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df01101c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dcf1647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dcf1647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df01101c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df01101c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df01101c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df01101c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df01101c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df01101c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df01101cd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df01101cd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df01101cd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df01101cd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df01101cd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df01101cd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df01101cd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df01101cd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df01101cd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df01101cd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df01101cd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df01101cd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df01101cd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df01101cd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bd89cc6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bd89cc6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df01101cd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df01101cd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df01101cd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df01101cd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df01101cd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df01101cd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df01101cd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df01101cd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df01101cd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df01101cd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df01101cd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df01101cd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df01101cd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df01101cd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df01101cd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df01101cd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df01101cd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df01101cd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df01101cd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df01101cd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ded36672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ded36672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df01101cd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df01101cd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df01101cd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df01101cd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df01101cd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df01101cd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df01101cd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df01101cd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df01101cd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df01101cd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df01101cd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df01101cd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df01101cd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df01101cd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df22c77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df22c77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df22c77e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df22c77e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df22c77e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df22c77e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ded36672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ded36672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df22c77e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df22c77e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df22c77e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df22c77e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df22c77e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df22c77e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df22c77e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df22c77e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df22c77e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df22c77e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df22c77e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df22c77e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df22c77e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df22c77e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df22c77e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3df22c77e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df22c77e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df22c77e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705f79dd5b2192c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705f79dd5b2192c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ded36672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ded36672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df22c77e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df22c77e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705f79dd5b2192c9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705f79dd5b2192c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df22c77e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df22c77e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df22c77e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3df22c77e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df433fcc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df433fcc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df22c77e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3df22c77e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df22c77e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df22c77e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df22c77e6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df22c77e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df22c77e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df22c77e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df22c77e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df22c77e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ded36672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ded36672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df22c77e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df22c77e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705f79dd5b2192c9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705f79dd5b2192c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705f79dd5b2192c9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705f79dd5b2192c9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705f79dd5b2192c9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0" name="Google Shape;730;g705f79dd5b2192c9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31" name="Google Shape;731;g705f79dd5b2192c9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705f79dd5b2192c9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7" name="Google Shape;737;g705f79dd5b2192c9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38" name="Google Shape;738;g705f79dd5b2192c9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705f79dd5b2192c9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4" name="Google Shape;744;g705f79dd5b2192c9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45" name="Google Shape;745;g705f79dd5b2192c9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705f79dd5b2192c9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1" name="Google Shape;751;g705f79dd5b2192c9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52" name="Google Shape;752;g705f79dd5b2192c9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705f79dd5b2192c9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9" name="Google Shape;759;g705f79dd5b2192c9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60" name="Google Shape;760;g705f79dd5b2192c9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705f79dd5b2192c9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g705f79dd5b2192c9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705f79dd5b2192c9_1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g705f79dd5b2192c9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ded36672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ded36672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705f79dd5b2192c9_2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g705f79dd5b2192c9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705f79dd5b2192c9_2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g705f79dd5b2192c9_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705f79dd5b2192c9_2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g705f79dd5b2192c9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705f79dd5b2192c9_2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g705f79dd5b2192c9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705f79dd5b2192c9_2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705f79dd5b2192c9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705f79dd5b2192c9_2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g705f79dd5b2192c9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705f79dd5b2192c9_2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g705f79dd5b2192c9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705f79dd5b2192c9_2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g705f79dd5b2192c9_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705f79dd5b2192c9_2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g705f79dd5b2192c9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705f79dd5b2192c9_2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g705f79dd5b2192c9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ded36672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ded36672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705f79dd5b2192c9_2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g705f79dd5b2192c9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705f79dd5b2192c9_2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g705f79dd5b2192c9_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Clr>
                <a:schemeClr val="lt2"/>
              </a:buClr>
              <a:buSzPts val="3200"/>
              <a:buFont typeface="Century Gothic"/>
              <a:buNone/>
              <a:defRPr b="0" i="0" sz="3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2800"/>
              <a:buNone/>
              <a:defRPr b="0" i="0" sz="1400" u="none" cap="none" strike="noStrike">
                <a:solidFill>
                  <a:schemeClr val="lt2"/>
                </a:solidFill>
              </a:defRPr>
            </a:lvl2pPr>
            <a:lvl3pPr lvl="2" marR="0" rtl="0" algn="l">
              <a:spcBef>
                <a:spcPts val="0"/>
              </a:spcBef>
              <a:spcAft>
                <a:spcPts val="0"/>
              </a:spcAft>
              <a:buSzPts val="2800"/>
              <a:buNone/>
              <a:defRPr b="0" i="0" sz="1400" u="none" cap="none" strike="noStrike">
                <a:solidFill>
                  <a:schemeClr val="lt2"/>
                </a:solidFill>
              </a:defRPr>
            </a:lvl3pPr>
            <a:lvl4pPr lvl="3" marR="0" rtl="0" algn="l">
              <a:spcBef>
                <a:spcPts val="0"/>
              </a:spcBef>
              <a:spcAft>
                <a:spcPts val="0"/>
              </a:spcAft>
              <a:buSzPts val="2800"/>
              <a:buNone/>
              <a:defRPr b="0" i="0" sz="1400" u="none" cap="none" strike="noStrike">
                <a:solidFill>
                  <a:schemeClr val="lt2"/>
                </a:solidFill>
              </a:defRPr>
            </a:lvl4pPr>
            <a:lvl5pPr lvl="4" marR="0" rtl="0" algn="l">
              <a:spcBef>
                <a:spcPts val="0"/>
              </a:spcBef>
              <a:spcAft>
                <a:spcPts val="0"/>
              </a:spcAft>
              <a:buSzPts val="2800"/>
              <a:buNone/>
              <a:defRPr b="0" i="0" sz="1400" u="none" cap="none" strike="noStrike">
                <a:solidFill>
                  <a:schemeClr val="lt2"/>
                </a:solidFill>
              </a:defRPr>
            </a:lvl5pPr>
            <a:lvl6pPr lvl="5" marR="0" rtl="0" algn="l">
              <a:spcBef>
                <a:spcPts val="0"/>
              </a:spcBef>
              <a:spcAft>
                <a:spcPts val="0"/>
              </a:spcAft>
              <a:buSzPts val="2800"/>
              <a:buNone/>
              <a:defRPr b="0" i="0" sz="1400" u="none" cap="none" strike="noStrike">
                <a:solidFill>
                  <a:schemeClr val="lt2"/>
                </a:solidFill>
              </a:defRPr>
            </a:lvl6pPr>
            <a:lvl7pPr lvl="6" marR="0" rtl="0" algn="l">
              <a:spcBef>
                <a:spcPts val="0"/>
              </a:spcBef>
              <a:spcAft>
                <a:spcPts val="0"/>
              </a:spcAft>
              <a:buSzPts val="2800"/>
              <a:buNone/>
              <a:defRPr b="0" i="0" sz="1400" u="none" cap="none" strike="noStrike">
                <a:solidFill>
                  <a:schemeClr val="lt2"/>
                </a:solidFill>
              </a:defRPr>
            </a:lvl7pPr>
            <a:lvl8pPr lvl="7" marR="0" rtl="0" algn="l">
              <a:spcBef>
                <a:spcPts val="0"/>
              </a:spcBef>
              <a:spcAft>
                <a:spcPts val="0"/>
              </a:spcAft>
              <a:buSzPts val="2800"/>
              <a:buNone/>
              <a:defRPr b="0" i="0" sz="1400" u="none" cap="none" strike="noStrike">
                <a:solidFill>
                  <a:schemeClr val="lt2"/>
                </a:solidFill>
              </a:defRPr>
            </a:lvl8pPr>
            <a:lvl9pPr lvl="8" marR="0" rtl="0" algn="l">
              <a:spcBef>
                <a:spcPts val="0"/>
              </a:spcBef>
              <a:spcAft>
                <a:spcPts val="0"/>
              </a:spcAft>
              <a:buSzPts val="2800"/>
              <a:buNone/>
              <a:defRPr b="0" i="0" sz="1400" u="none" cap="none" strike="noStrike">
                <a:solidFill>
                  <a:schemeClr val="lt2"/>
                </a:solidFill>
              </a:defRPr>
            </a:lvl9pPr>
          </a:lstStyle>
          <a:p/>
        </p:txBody>
      </p:sp>
      <p:sp>
        <p:nvSpPr>
          <p:cNvPr id="52" name="Google Shape;52;p13"/>
          <p:cNvSpPr txBox="1"/>
          <p:nvPr>
            <p:ph idx="1" type="body"/>
          </p:nvPr>
        </p:nvSpPr>
        <p:spPr>
          <a:xfrm>
            <a:off x="827484" y="1539688"/>
            <a:ext cx="6710100" cy="3146700"/>
          </a:xfrm>
          <a:prstGeom prst="rect">
            <a:avLst/>
          </a:prstGeom>
          <a:noFill/>
          <a:ln>
            <a:noFill/>
          </a:ln>
        </p:spPr>
        <p:txBody>
          <a:bodyPr anchorCtr="0" anchor="t" bIns="34275" lIns="68575" spcFirstLastPara="1" rIns="68575" wrap="square" tIns="34275">
            <a:noAutofit/>
          </a:bodyPr>
          <a:lstStyle>
            <a:lvl1pPr indent="-304800" lvl="0" marL="457200" marR="0" rtl="0" algn="l">
              <a:spcBef>
                <a:spcPts val="800"/>
              </a:spcBef>
              <a:spcAft>
                <a:spcPts val="0"/>
              </a:spcAft>
              <a:buClr>
                <a:srgbClr val="86D1D8"/>
              </a:buClr>
              <a:buSzPts val="1200"/>
              <a:buFont typeface="Noto Sans Symbols"/>
              <a:buChar char="▶"/>
              <a:defRPr b="0" i="0" sz="1500" u="none" cap="none" strike="noStrike">
                <a:solidFill>
                  <a:schemeClr val="lt1"/>
                </a:solidFill>
                <a:latin typeface="Century Gothic"/>
                <a:ea typeface="Century Gothic"/>
                <a:cs typeface="Century Gothic"/>
                <a:sym typeface="Century Gothic"/>
              </a:defRPr>
            </a:lvl1pPr>
            <a:lvl2pPr indent="-298450" lvl="1" marL="914400" marR="0" rtl="0" algn="l">
              <a:spcBef>
                <a:spcPts val="800"/>
              </a:spcBef>
              <a:spcAft>
                <a:spcPts val="0"/>
              </a:spcAft>
              <a:buClr>
                <a:srgbClr val="86D1D8"/>
              </a:buClr>
              <a:buSzPts val="1100"/>
              <a:buFont typeface="Noto Sans Symbols"/>
              <a:buChar char="▶"/>
              <a:defRPr b="0" i="0" sz="1400" u="none" cap="none" strike="noStrike">
                <a:solidFill>
                  <a:schemeClr val="lt1"/>
                </a:solidFill>
                <a:latin typeface="Century Gothic"/>
                <a:ea typeface="Century Gothic"/>
                <a:cs typeface="Century Gothic"/>
                <a:sym typeface="Century Gothic"/>
              </a:defRPr>
            </a:lvl2pPr>
            <a:lvl3pPr indent="-292100" lvl="2" marL="1371600" marR="0" rtl="0" algn="l">
              <a:spcBef>
                <a:spcPts val="800"/>
              </a:spcBef>
              <a:spcAft>
                <a:spcPts val="0"/>
              </a:spcAft>
              <a:buClr>
                <a:srgbClr val="86D1D8"/>
              </a:buClr>
              <a:buSzPts val="1000"/>
              <a:buFont typeface="Noto Sans Symbols"/>
              <a:buChar char="▶"/>
              <a:defRPr b="0" i="0" sz="1200" u="none" cap="none" strike="noStrike">
                <a:solidFill>
                  <a:schemeClr val="lt1"/>
                </a:solidFill>
                <a:latin typeface="Century Gothic"/>
                <a:ea typeface="Century Gothic"/>
                <a:cs typeface="Century Gothic"/>
                <a:sym typeface="Century Gothic"/>
              </a:defRPr>
            </a:lvl3pPr>
            <a:lvl4pPr indent="-279400" lvl="3" marL="18288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4pPr>
            <a:lvl5pPr indent="-279400" lvl="4" marL="22860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5pPr>
            <a:lvl6pPr indent="-279400" lvl="5" marL="27432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6pPr>
            <a:lvl7pPr indent="-279400" lvl="6" marL="32004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7pPr>
            <a:lvl8pPr indent="-279400" lvl="7" marL="36576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8pPr>
            <a:lvl9pPr indent="-279400" lvl="8" marL="41148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9pPr>
          </a:lstStyle>
          <a:p/>
        </p:txBody>
      </p:sp>
      <p:sp>
        <p:nvSpPr>
          <p:cNvPr id="53" name="Google Shape;53;p13"/>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54" name="Google Shape;54;p13"/>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55" name="Google Shape;55;p13"/>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68" name="Shape 68"/>
        <p:cNvGrpSpPr/>
        <p:nvPr/>
      </p:nvGrpSpPr>
      <p:grpSpPr>
        <a:xfrm>
          <a:off x="0" y="0"/>
          <a:ext cx="0" cy="0"/>
          <a:chOff x="0" y="0"/>
          <a:chExt cx="0" cy="0"/>
        </a:xfrm>
      </p:grpSpPr>
      <p:sp>
        <p:nvSpPr>
          <p:cNvPr id="69" name="Google Shape;69;p15"/>
          <p:cNvSpPr txBox="1"/>
          <p:nvPr>
            <p:ph type="ctrTitle"/>
          </p:nvPr>
        </p:nvSpPr>
        <p:spPr>
          <a:xfrm>
            <a:off x="866216" y="1085850"/>
            <a:ext cx="6619200" cy="24972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Clr>
                <a:schemeClr val="lt2"/>
              </a:buClr>
              <a:buSzPts val="5400"/>
              <a:buFont typeface="Century Gothic"/>
              <a:buNone/>
              <a:defRPr b="0" i="0" sz="54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70" name="Google Shape;70;p15"/>
          <p:cNvSpPr txBox="1"/>
          <p:nvPr>
            <p:ph idx="1" type="subTitle"/>
          </p:nvPr>
        </p:nvSpPr>
        <p:spPr>
          <a:xfrm>
            <a:off x="866216" y="3583035"/>
            <a:ext cx="6619200" cy="645900"/>
          </a:xfrm>
          <a:prstGeom prst="rect">
            <a:avLst/>
          </a:prstGeom>
          <a:noFill/>
          <a:ln>
            <a:noFill/>
          </a:ln>
        </p:spPr>
        <p:txBody>
          <a:bodyPr anchorCtr="0" anchor="t" bIns="34275" lIns="68575" spcFirstLastPara="1" rIns="68575" wrap="square" tIns="34275">
            <a:noAutofit/>
          </a:bodyPr>
          <a:lstStyle>
            <a:lvl1pPr lvl="0" marR="0" rtl="0" algn="l">
              <a:spcBef>
                <a:spcPts val="800"/>
              </a:spcBef>
              <a:spcAft>
                <a:spcPts val="0"/>
              </a:spcAft>
              <a:buClr>
                <a:srgbClr val="86D1D8"/>
              </a:buClr>
              <a:buSzPts val="1200"/>
              <a:buFont typeface="Noto Sans Symbols"/>
              <a:buNone/>
              <a:defRPr b="0" i="0" sz="1500" u="none" cap="none" strike="noStrike">
                <a:solidFill>
                  <a:srgbClr val="86D1D8"/>
                </a:solidFill>
                <a:latin typeface="Century Gothic"/>
                <a:ea typeface="Century Gothic"/>
                <a:cs typeface="Century Gothic"/>
                <a:sym typeface="Century Gothic"/>
              </a:defRPr>
            </a:lvl1pPr>
            <a:lvl2pPr lvl="1" marR="0" rtl="0" algn="ctr">
              <a:spcBef>
                <a:spcPts val="800"/>
              </a:spcBef>
              <a:spcAft>
                <a:spcPts val="0"/>
              </a:spcAft>
              <a:buClr>
                <a:srgbClr val="86D1D8"/>
              </a:buClr>
              <a:buSzPts val="1100"/>
              <a:buFont typeface="Noto Sans Symbols"/>
              <a:buNone/>
              <a:defRPr b="0" i="0" sz="1400" u="none" cap="none" strike="noStrike">
                <a:solidFill>
                  <a:schemeClr val="lt1"/>
                </a:solidFill>
                <a:latin typeface="Century Gothic"/>
                <a:ea typeface="Century Gothic"/>
                <a:cs typeface="Century Gothic"/>
                <a:sym typeface="Century Gothic"/>
              </a:defRPr>
            </a:lvl2pPr>
            <a:lvl3pPr lvl="2" marR="0" rtl="0" algn="ctr">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3pPr>
            <a:lvl4pPr lvl="3" marR="0" rtl="0" algn="ctr">
              <a:spcBef>
                <a:spcPts val="800"/>
              </a:spcBef>
              <a:spcAft>
                <a:spcPts val="0"/>
              </a:spcAft>
              <a:buClr>
                <a:srgbClr val="86D1D8"/>
              </a:buClr>
              <a:buSzPts val="800"/>
              <a:buFont typeface="Noto Sans Symbols"/>
              <a:buNone/>
              <a:defRPr b="0" i="0" sz="1100" u="none" cap="none" strike="noStrike">
                <a:solidFill>
                  <a:schemeClr val="lt1"/>
                </a:solidFill>
                <a:latin typeface="Century Gothic"/>
                <a:ea typeface="Century Gothic"/>
                <a:cs typeface="Century Gothic"/>
                <a:sym typeface="Century Gothic"/>
              </a:defRPr>
            </a:lvl4pPr>
            <a:lvl5pPr lvl="4" marR="0" rtl="0" algn="ctr">
              <a:spcBef>
                <a:spcPts val="800"/>
              </a:spcBef>
              <a:spcAft>
                <a:spcPts val="0"/>
              </a:spcAft>
              <a:buClr>
                <a:srgbClr val="86D1D8"/>
              </a:buClr>
              <a:buSzPts val="800"/>
              <a:buFont typeface="Noto Sans Symbols"/>
              <a:buNone/>
              <a:defRPr b="0" i="0" sz="1100" u="none" cap="none" strike="noStrike">
                <a:solidFill>
                  <a:schemeClr val="lt1"/>
                </a:solidFill>
                <a:latin typeface="Century Gothic"/>
                <a:ea typeface="Century Gothic"/>
                <a:cs typeface="Century Gothic"/>
                <a:sym typeface="Century Gothic"/>
              </a:defRPr>
            </a:lvl5pPr>
            <a:lvl6pPr lvl="5" marR="0" rtl="0" algn="ctr">
              <a:spcBef>
                <a:spcPts val="800"/>
              </a:spcBef>
              <a:spcAft>
                <a:spcPts val="0"/>
              </a:spcAft>
              <a:buClr>
                <a:srgbClr val="86D1D8"/>
              </a:buClr>
              <a:buSzPts val="800"/>
              <a:buFont typeface="Noto Sans Symbols"/>
              <a:buNone/>
              <a:defRPr b="0" i="0" sz="1100" u="none" cap="none" strike="noStrike">
                <a:solidFill>
                  <a:schemeClr val="lt1"/>
                </a:solidFill>
                <a:latin typeface="Century Gothic"/>
                <a:ea typeface="Century Gothic"/>
                <a:cs typeface="Century Gothic"/>
                <a:sym typeface="Century Gothic"/>
              </a:defRPr>
            </a:lvl6pPr>
            <a:lvl7pPr lvl="6" marR="0" rtl="0" algn="ctr">
              <a:spcBef>
                <a:spcPts val="800"/>
              </a:spcBef>
              <a:spcAft>
                <a:spcPts val="0"/>
              </a:spcAft>
              <a:buClr>
                <a:srgbClr val="86D1D8"/>
              </a:buClr>
              <a:buSzPts val="800"/>
              <a:buFont typeface="Noto Sans Symbols"/>
              <a:buNone/>
              <a:defRPr b="0" i="0" sz="1100" u="none" cap="none" strike="noStrike">
                <a:solidFill>
                  <a:schemeClr val="lt1"/>
                </a:solidFill>
                <a:latin typeface="Century Gothic"/>
                <a:ea typeface="Century Gothic"/>
                <a:cs typeface="Century Gothic"/>
                <a:sym typeface="Century Gothic"/>
              </a:defRPr>
            </a:lvl7pPr>
            <a:lvl8pPr lvl="7" marR="0" rtl="0" algn="ctr">
              <a:spcBef>
                <a:spcPts val="800"/>
              </a:spcBef>
              <a:spcAft>
                <a:spcPts val="0"/>
              </a:spcAft>
              <a:buClr>
                <a:srgbClr val="86D1D8"/>
              </a:buClr>
              <a:buSzPts val="800"/>
              <a:buFont typeface="Noto Sans Symbols"/>
              <a:buNone/>
              <a:defRPr b="0" i="0" sz="1100" u="none" cap="none" strike="noStrike">
                <a:solidFill>
                  <a:schemeClr val="lt1"/>
                </a:solidFill>
                <a:latin typeface="Century Gothic"/>
                <a:ea typeface="Century Gothic"/>
                <a:cs typeface="Century Gothic"/>
                <a:sym typeface="Century Gothic"/>
              </a:defRPr>
            </a:lvl8pPr>
            <a:lvl9pPr lvl="8" marR="0" rtl="0" algn="ctr">
              <a:spcBef>
                <a:spcPts val="800"/>
              </a:spcBef>
              <a:spcAft>
                <a:spcPts val="0"/>
              </a:spcAft>
              <a:buClr>
                <a:srgbClr val="86D1D8"/>
              </a:buClr>
              <a:buSzPts val="800"/>
              <a:buFont typeface="Noto Sans Symbols"/>
              <a:buNone/>
              <a:defRPr b="0" i="0" sz="1100" u="none" cap="none" strike="noStrike">
                <a:solidFill>
                  <a:schemeClr val="lt1"/>
                </a:solidFill>
                <a:latin typeface="Century Gothic"/>
                <a:ea typeface="Century Gothic"/>
                <a:cs typeface="Century Gothic"/>
                <a:sym typeface="Century Gothic"/>
              </a:defRPr>
            </a:lvl9pPr>
          </a:lstStyle>
          <a:p/>
        </p:txBody>
      </p:sp>
      <p:sp>
        <p:nvSpPr>
          <p:cNvPr id="71" name="Google Shape;71;p15"/>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72" name="Google Shape;72;p15"/>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73" name="Google Shape;73;p15"/>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74" name="Shape 74"/>
        <p:cNvGrpSpPr/>
        <p:nvPr/>
      </p:nvGrpSpPr>
      <p:grpSpPr>
        <a:xfrm>
          <a:off x="0" y="0"/>
          <a:ext cx="0" cy="0"/>
          <a:chOff x="0" y="0"/>
          <a:chExt cx="0" cy="0"/>
        </a:xfrm>
      </p:grpSpPr>
      <p:sp>
        <p:nvSpPr>
          <p:cNvPr id="75" name="Google Shape;75;p16"/>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Clr>
                <a:schemeClr val="lt2"/>
              </a:buClr>
              <a:buSzPts val="3200"/>
              <a:buFont typeface="Century Gothic"/>
              <a:buNone/>
              <a:defRPr b="0" i="0" sz="3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76" name="Google Shape;76;p16"/>
          <p:cNvSpPr txBox="1"/>
          <p:nvPr>
            <p:ph idx="1" type="body"/>
          </p:nvPr>
        </p:nvSpPr>
        <p:spPr>
          <a:xfrm>
            <a:off x="827484" y="1539688"/>
            <a:ext cx="6710100" cy="3146700"/>
          </a:xfrm>
          <a:prstGeom prst="rect">
            <a:avLst/>
          </a:prstGeom>
          <a:noFill/>
          <a:ln>
            <a:noFill/>
          </a:ln>
        </p:spPr>
        <p:txBody>
          <a:bodyPr anchorCtr="0" anchor="t" bIns="34275" lIns="68575" spcFirstLastPara="1" rIns="68575" wrap="square" tIns="34275">
            <a:noAutofit/>
          </a:bodyPr>
          <a:lstStyle>
            <a:lvl1pPr indent="-304800" lvl="0" marL="457200" marR="0" rtl="0" algn="l">
              <a:spcBef>
                <a:spcPts val="800"/>
              </a:spcBef>
              <a:spcAft>
                <a:spcPts val="0"/>
              </a:spcAft>
              <a:buClr>
                <a:srgbClr val="86D1D8"/>
              </a:buClr>
              <a:buSzPts val="1200"/>
              <a:buFont typeface="Noto Sans Symbols"/>
              <a:buChar char="▶"/>
              <a:defRPr b="0" i="0" sz="1500" u="none" cap="none" strike="noStrike">
                <a:solidFill>
                  <a:schemeClr val="lt1"/>
                </a:solidFill>
                <a:latin typeface="Century Gothic"/>
                <a:ea typeface="Century Gothic"/>
                <a:cs typeface="Century Gothic"/>
                <a:sym typeface="Century Gothic"/>
              </a:defRPr>
            </a:lvl1pPr>
            <a:lvl2pPr indent="-298450" lvl="1" marL="914400" marR="0" rtl="0" algn="l">
              <a:spcBef>
                <a:spcPts val="800"/>
              </a:spcBef>
              <a:spcAft>
                <a:spcPts val="0"/>
              </a:spcAft>
              <a:buClr>
                <a:srgbClr val="86D1D8"/>
              </a:buClr>
              <a:buSzPts val="1100"/>
              <a:buFont typeface="Noto Sans Symbols"/>
              <a:buChar char="▶"/>
              <a:defRPr b="0" i="0" sz="1400" u="none" cap="none" strike="noStrike">
                <a:solidFill>
                  <a:schemeClr val="lt1"/>
                </a:solidFill>
                <a:latin typeface="Century Gothic"/>
                <a:ea typeface="Century Gothic"/>
                <a:cs typeface="Century Gothic"/>
                <a:sym typeface="Century Gothic"/>
              </a:defRPr>
            </a:lvl2pPr>
            <a:lvl3pPr indent="-292100" lvl="2" marL="1371600" marR="0" rtl="0" algn="l">
              <a:spcBef>
                <a:spcPts val="800"/>
              </a:spcBef>
              <a:spcAft>
                <a:spcPts val="0"/>
              </a:spcAft>
              <a:buClr>
                <a:srgbClr val="86D1D8"/>
              </a:buClr>
              <a:buSzPts val="1000"/>
              <a:buFont typeface="Noto Sans Symbols"/>
              <a:buChar char="▶"/>
              <a:defRPr b="0" i="0" sz="1200" u="none" cap="none" strike="noStrike">
                <a:solidFill>
                  <a:schemeClr val="lt1"/>
                </a:solidFill>
                <a:latin typeface="Century Gothic"/>
                <a:ea typeface="Century Gothic"/>
                <a:cs typeface="Century Gothic"/>
                <a:sym typeface="Century Gothic"/>
              </a:defRPr>
            </a:lvl3pPr>
            <a:lvl4pPr indent="-279400" lvl="3" marL="18288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4pPr>
            <a:lvl5pPr indent="-279400" lvl="4" marL="22860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5pPr>
            <a:lvl6pPr indent="-279400" lvl="5" marL="27432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6pPr>
            <a:lvl7pPr indent="-279400" lvl="6" marL="32004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7pPr>
            <a:lvl8pPr indent="-279400" lvl="7" marL="36576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8pPr>
            <a:lvl9pPr indent="-279400" lvl="8" marL="41148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9pPr>
          </a:lstStyle>
          <a:p/>
        </p:txBody>
      </p:sp>
      <p:sp>
        <p:nvSpPr>
          <p:cNvPr id="77" name="Google Shape;77;p16"/>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78" name="Google Shape;78;p16"/>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79" name="Google Shape;79;p16"/>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80" name="Shape 80"/>
        <p:cNvGrpSpPr/>
        <p:nvPr/>
      </p:nvGrpSpPr>
      <p:grpSpPr>
        <a:xfrm>
          <a:off x="0" y="0"/>
          <a:ext cx="0" cy="0"/>
          <a:chOff x="0" y="0"/>
          <a:chExt cx="0" cy="0"/>
        </a:xfrm>
      </p:grpSpPr>
      <p:sp>
        <p:nvSpPr>
          <p:cNvPr id="81" name="Google Shape;81;p17"/>
          <p:cNvSpPr txBox="1"/>
          <p:nvPr>
            <p:ph type="title"/>
          </p:nvPr>
        </p:nvSpPr>
        <p:spPr>
          <a:xfrm>
            <a:off x="866217" y="2146300"/>
            <a:ext cx="6619200" cy="14367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Clr>
                <a:schemeClr val="lt2"/>
              </a:buClr>
              <a:buSzPts val="30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82" name="Google Shape;82;p17"/>
          <p:cNvSpPr txBox="1"/>
          <p:nvPr>
            <p:ph idx="1" type="body"/>
          </p:nvPr>
        </p:nvSpPr>
        <p:spPr>
          <a:xfrm>
            <a:off x="866216" y="3583036"/>
            <a:ext cx="6619200" cy="645300"/>
          </a:xfrm>
          <a:prstGeom prst="rect">
            <a:avLst/>
          </a:prstGeom>
          <a:noFill/>
          <a:ln>
            <a:noFill/>
          </a:ln>
        </p:spPr>
        <p:txBody>
          <a:bodyPr anchorCtr="0" anchor="t" bIns="34275" lIns="68575" spcFirstLastPara="1" rIns="68575" wrap="square" tIns="34275">
            <a:noAutofit/>
          </a:bodyPr>
          <a:lstStyle>
            <a:lvl1pPr indent="-228600" lvl="0" marL="457200" marR="0" rtl="0" algn="l">
              <a:spcBef>
                <a:spcPts val="800"/>
              </a:spcBef>
              <a:spcAft>
                <a:spcPts val="0"/>
              </a:spcAft>
              <a:buClr>
                <a:srgbClr val="86D1D8"/>
              </a:buClr>
              <a:buSzPts val="1200"/>
              <a:buFont typeface="Noto Sans Symbols"/>
              <a:buNone/>
              <a:defRPr b="0" i="0" sz="1500" u="none" cap="none" strike="noStrike">
                <a:solidFill>
                  <a:srgbClr val="86D1D8"/>
                </a:solidFill>
                <a:latin typeface="Century Gothic"/>
                <a:ea typeface="Century Gothic"/>
                <a:cs typeface="Century Gothic"/>
                <a:sym typeface="Century Gothic"/>
              </a:defRPr>
            </a:lvl1pPr>
            <a:lvl2pPr indent="-228600" lvl="1" marL="914400" marR="0" rtl="0" algn="l">
              <a:spcBef>
                <a:spcPts val="800"/>
              </a:spcBef>
              <a:spcAft>
                <a:spcPts val="0"/>
              </a:spcAft>
              <a:buClr>
                <a:srgbClr val="86D1D8"/>
              </a:buClr>
              <a:buSzPts val="1100"/>
              <a:buFont typeface="Noto Sans Symbols"/>
              <a:buNone/>
              <a:defRPr b="0" i="0" sz="1400" u="none" cap="none" strike="noStrike">
                <a:solidFill>
                  <a:schemeClr val="lt1"/>
                </a:solidFill>
                <a:latin typeface="Century Gothic"/>
                <a:ea typeface="Century Gothic"/>
                <a:cs typeface="Century Gothic"/>
                <a:sym typeface="Century Gothic"/>
              </a:defRPr>
            </a:lvl2pPr>
            <a:lvl3pPr indent="-228600" lvl="2" marL="1371600"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3pPr>
            <a:lvl4pPr indent="-228600" lvl="3" marL="1828800" marR="0" rtl="0" algn="l">
              <a:spcBef>
                <a:spcPts val="800"/>
              </a:spcBef>
              <a:spcAft>
                <a:spcPts val="0"/>
              </a:spcAft>
              <a:buClr>
                <a:srgbClr val="86D1D8"/>
              </a:buClr>
              <a:buSzPts val="800"/>
              <a:buFont typeface="Noto Sans Symbols"/>
              <a:buNone/>
              <a:defRPr b="0" i="0" sz="1100" u="none" cap="none" strike="noStrike">
                <a:solidFill>
                  <a:schemeClr val="lt1"/>
                </a:solidFill>
                <a:latin typeface="Century Gothic"/>
                <a:ea typeface="Century Gothic"/>
                <a:cs typeface="Century Gothic"/>
                <a:sym typeface="Century Gothic"/>
              </a:defRPr>
            </a:lvl4pPr>
            <a:lvl5pPr indent="-228600" lvl="4" marL="2286000" marR="0" rtl="0" algn="l">
              <a:spcBef>
                <a:spcPts val="800"/>
              </a:spcBef>
              <a:spcAft>
                <a:spcPts val="0"/>
              </a:spcAft>
              <a:buClr>
                <a:srgbClr val="86D1D8"/>
              </a:buClr>
              <a:buSzPts val="800"/>
              <a:buFont typeface="Noto Sans Symbols"/>
              <a:buNone/>
              <a:defRPr b="0" i="0" sz="1100" u="none" cap="none" strike="noStrike">
                <a:solidFill>
                  <a:schemeClr val="lt1"/>
                </a:solidFill>
                <a:latin typeface="Century Gothic"/>
                <a:ea typeface="Century Gothic"/>
                <a:cs typeface="Century Gothic"/>
                <a:sym typeface="Century Gothic"/>
              </a:defRPr>
            </a:lvl5pPr>
            <a:lvl6pPr indent="-228600" lvl="5" marL="2743200" marR="0" rtl="0" algn="l">
              <a:spcBef>
                <a:spcPts val="800"/>
              </a:spcBef>
              <a:spcAft>
                <a:spcPts val="0"/>
              </a:spcAft>
              <a:buClr>
                <a:srgbClr val="86D1D8"/>
              </a:buClr>
              <a:buSzPts val="800"/>
              <a:buFont typeface="Noto Sans Symbols"/>
              <a:buNone/>
              <a:defRPr b="0" i="0" sz="1100" u="none" cap="none" strike="noStrike">
                <a:solidFill>
                  <a:schemeClr val="lt1"/>
                </a:solidFill>
                <a:latin typeface="Century Gothic"/>
                <a:ea typeface="Century Gothic"/>
                <a:cs typeface="Century Gothic"/>
                <a:sym typeface="Century Gothic"/>
              </a:defRPr>
            </a:lvl6pPr>
            <a:lvl7pPr indent="-228600" lvl="6" marL="3200400" marR="0" rtl="0" algn="l">
              <a:spcBef>
                <a:spcPts val="800"/>
              </a:spcBef>
              <a:spcAft>
                <a:spcPts val="0"/>
              </a:spcAft>
              <a:buClr>
                <a:srgbClr val="86D1D8"/>
              </a:buClr>
              <a:buSzPts val="800"/>
              <a:buFont typeface="Noto Sans Symbols"/>
              <a:buNone/>
              <a:defRPr b="0" i="0" sz="1100" u="none" cap="none" strike="noStrike">
                <a:solidFill>
                  <a:schemeClr val="lt1"/>
                </a:solidFill>
                <a:latin typeface="Century Gothic"/>
                <a:ea typeface="Century Gothic"/>
                <a:cs typeface="Century Gothic"/>
                <a:sym typeface="Century Gothic"/>
              </a:defRPr>
            </a:lvl7pPr>
            <a:lvl8pPr indent="-228600" lvl="7" marL="3657600" marR="0" rtl="0" algn="l">
              <a:spcBef>
                <a:spcPts val="800"/>
              </a:spcBef>
              <a:spcAft>
                <a:spcPts val="0"/>
              </a:spcAft>
              <a:buClr>
                <a:srgbClr val="86D1D8"/>
              </a:buClr>
              <a:buSzPts val="800"/>
              <a:buFont typeface="Noto Sans Symbols"/>
              <a:buNone/>
              <a:defRPr b="0" i="0" sz="1100" u="none" cap="none" strike="noStrike">
                <a:solidFill>
                  <a:schemeClr val="lt1"/>
                </a:solidFill>
                <a:latin typeface="Century Gothic"/>
                <a:ea typeface="Century Gothic"/>
                <a:cs typeface="Century Gothic"/>
                <a:sym typeface="Century Gothic"/>
              </a:defRPr>
            </a:lvl8pPr>
            <a:lvl9pPr indent="-228600" lvl="8" marL="4114800" marR="0" rtl="0" algn="l">
              <a:spcBef>
                <a:spcPts val="800"/>
              </a:spcBef>
              <a:spcAft>
                <a:spcPts val="0"/>
              </a:spcAft>
              <a:buClr>
                <a:srgbClr val="86D1D8"/>
              </a:buClr>
              <a:buSzPts val="800"/>
              <a:buFont typeface="Noto Sans Symbols"/>
              <a:buNone/>
              <a:defRPr b="0" i="0" sz="1100" u="none" cap="none" strike="noStrike">
                <a:solidFill>
                  <a:schemeClr val="lt1"/>
                </a:solidFill>
                <a:latin typeface="Century Gothic"/>
                <a:ea typeface="Century Gothic"/>
                <a:cs typeface="Century Gothic"/>
                <a:sym typeface="Century Gothic"/>
              </a:defRPr>
            </a:lvl9pPr>
          </a:lstStyle>
          <a:p/>
        </p:txBody>
      </p:sp>
      <p:sp>
        <p:nvSpPr>
          <p:cNvPr id="83" name="Google Shape;83;p17"/>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84" name="Google Shape;84;p17"/>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85" name="Google Shape;85;p17"/>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86" name="Shape 86"/>
        <p:cNvGrpSpPr/>
        <p:nvPr/>
      </p:nvGrpSpPr>
      <p:grpSpPr>
        <a:xfrm>
          <a:off x="0" y="0"/>
          <a:ext cx="0" cy="0"/>
          <a:chOff x="0" y="0"/>
          <a:chExt cx="0" cy="0"/>
        </a:xfrm>
      </p:grpSpPr>
      <p:sp>
        <p:nvSpPr>
          <p:cNvPr id="87" name="Google Shape;87;p18"/>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Clr>
                <a:schemeClr val="lt2"/>
              </a:buClr>
              <a:buSzPts val="3200"/>
              <a:buFont typeface="Century Gothic"/>
              <a:buNone/>
              <a:defRPr b="0" i="0" sz="3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88" name="Google Shape;88;p18"/>
          <p:cNvSpPr txBox="1"/>
          <p:nvPr>
            <p:ph idx="1" type="body"/>
          </p:nvPr>
        </p:nvSpPr>
        <p:spPr>
          <a:xfrm>
            <a:off x="827484" y="1545431"/>
            <a:ext cx="3297300" cy="3147000"/>
          </a:xfrm>
          <a:prstGeom prst="rect">
            <a:avLst/>
          </a:prstGeom>
          <a:noFill/>
          <a:ln>
            <a:noFill/>
          </a:ln>
        </p:spPr>
        <p:txBody>
          <a:bodyPr anchorCtr="0" anchor="t" bIns="34275" lIns="68575" spcFirstLastPara="1" rIns="68575" wrap="square" tIns="34275">
            <a:noAutofit/>
          </a:bodyPr>
          <a:lstStyle>
            <a:lvl1pPr indent="-298450" lvl="0" marL="457200" marR="0" rtl="0" algn="l">
              <a:spcBef>
                <a:spcPts val="800"/>
              </a:spcBef>
              <a:spcAft>
                <a:spcPts val="0"/>
              </a:spcAft>
              <a:buClr>
                <a:srgbClr val="86D1D8"/>
              </a:buClr>
              <a:buSzPts val="1100"/>
              <a:buFont typeface="Noto Sans Symbols"/>
              <a:buChar char="▶"/>
              <a:defRPr b="0" i="0" sz="1400" u="none" cap="none" strike="noStrike">
                <a:solidFill>
                  <a:schemeClr val="lt1"/>
                </a:solidFill>
                <a:latin typeface="Century Gothic"/>
                <a:ea typeface="Century Gothic"/>
                <a:cs typeface="Century Gothic"/>
                <a:sym typeface="Century Gothic"/>
              </a:defRPr>
            </a:lvl1pPr>
            <a:lvl2pPr indent="-292100" lvl="1" marL="914400" marR="0" rtl="0" algn="l">
              <a:spcBef>
                <a:spcPts val="800"/>
              </a:spcBef>
              <a:spcAft>
                <a:spcPts val="0"/>
              </a:spcAft>
              <a:buClr>
                <a:srgbClr val="86D1D8"/>
              </a:buClr>
              <a:buSzPts val="1000"/>
              <a:buFont typeface="Noto Sans Symbols"/>
              <a:buChar char="▶"/>
              <a:defRPr b="0" i="0" sz="1200" u="none" cap="none" strike="noStrike">
                <a:solidFill>
                  <a:schemeClr val="lt1"/>
                </a:solidFill>
                <a:latin typeface="Century Gothic"/>
                <a:ea typeface="Century Gothic"/>
                <a:cs typeface="Century Gothic"/>
                <a:sym typeface="Century Gothic"/>
              </a:defRPr>
            </a:lvl2pPr>
            <a:lvl3pPr indent="-279400" lvl="2" marL="13716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3pPr>
            <a:lvl4pPr indent="-273050" lvl="3" marL="1828800" marR="0" rtl="0" algn="l">
              <a:spcBef>
                <a:spcPts val="800"/>
              </a:spcBef>
              <a:spcAft>
                <a:spcPts val="0"/>
              </a:spcAft>
              <a:buClr>
                <a:srgbClr val="86D1D8"/>
              </a:buClr>
              <a:buSzPts val="700"/>
              <a:buFont typeface="Noto Sans Symbols"/>
              <a:buChar char="▶"/>
              <a:defRPr b="0" i="0" sz="900" u="none" cap="none" strike="noStrike">
                <a:solidFill>
                  <a:schemeClr val="lt1"/>
                </a:solidFill>
                <a:latin typeface="Century Gothic"/>
                <a:ea typeface="Century Gothic"/>
                <a:cs typeface="Century Gothic"/>
                <a:sym typeface="Century Gothic"/>
              </a:defRPr>
            </a:lvl4pPr>
            <a:lvl5pPr indent="-273050" lvl="4" marL="2286000" marR="0" rtl="0" algn="l">
              <a:spcBef>
                <a:spcPts val="800"/>
              </a:spcBef>
              <a:spcAft>
                <a:spcPts val="0"/>
              </a:spcAft>
              <a:buClr>
                <a:srgbClr val="86D1D8"/>
              </a:buClr>
              <a:buSzPts val="700"/>
              <a:buFont typeface="Noto Sans Symbols"/>
              <a:buChar char="▶"/>
              <a:defRPr b="0" i="0" sz="900" u="none" cap="none" strike="noStrike">
                <a:solidFill>
                  <a:schemeClr val="lt1"/>
                </a:solidFill>
                <a:latin typeface="Century Gothic"/>
                <a:ea typeface="Century Gothic"/>
                <a:cs typeface="Century Gothic"/>
                <a:sym typeface="Century Gothic"/>
              </a:defRPr>
            </a:lvl5pPr>
            <a:lvl6pPr indent="-273050" lvl="5" marL="2743200" marR="0" rtl="0" algn="l">
              <a:spcBef>
                <a:spcPts val="800"/>
              </a:spcBef>
              <a:spcAft>
                <a:spcPts val="0"/>
              </a:spcAft>
              <a:buClr>
                <a:srgbClr val="86D1D8"/>
              </a:buClr>
              <a:buSzPts val="700"/>
              <a:buFont typeface="Noto Sans Symbols"/>
              <a:buChar char="▶"/>
              <a:defRPr b="0" i="0" sz="900" u="none" cap="none" strike="noStrike">
                <a:solidFill>
                  <a:schemeClr val="lt1"/>
                </a:solidFill>
                <a:latin typeface="Century Gothic"/>
                <a:ea typeface="Century Gothic"/>
                <a:cs typeface="Century Gothic"/>
                <a:sym typeface="Century Gothic"/>
              </a:defRPr>
            </a:lvl6pPr>
            <a:lvl7pPr indent="-273050" lvl="6" marL="3200400" marR="0" rtl="0" algn="l">
              <a:spcBef>
                <a:spcPts val="800"/>
              </a:spcBef>
              <a:spcAft>
                <a:spcPts val="0"/>
              </a:spcAft>
              <a:buClr>
                <a:srgbClr val="86D1D8"/>
              </a:buClr>
              <a:buSzPts val="700"/>
              <a:buFont typeface="Noto Sans Symbols"/>
              <a:buChar char="▶"/>
              <a:defRPr b="0" i="0" sz="900" u="none" cap="none" strike="noStrike">
                <a:solidFill>
                  <a:schemeClr val="lt1"/>
                </a:solidFill>
                <a:latin typeface="Century Gothic"/>
                <a:ea typeface="Century Gothic"/>
                <a:cs typeface="Century Gothic"/>
                <a:sym typeface="Century Gothic"/>
              </a:defRPr>
            </a:lvl7pPr>
            <a:lvl8pPr indent="-273050" lvl="7" marL="3657600" marR="0" rtl="0" algn="l">
              <a:spcBef>
                <a:spcPts val="800"/>
              </a:spcBef>
              <a:spcAft>
                <a:spcPts val="0"/>
              </a:spcAft>
              <a:buClr>
                <a:srgbClr val="86D1D8"/>
              </a:buClr>
              <a:buSzPts val="700"/>
              <a:buFont typeface="Noto Sans Symbols"/>
              <a:buChar char="▶"/>
              <a:defRPr b="0" i="0" sz="900" u="none" cap="none" strike="noStrike">
                <a:solidFill>
                  <a:schemeClr val="lt1"/>
                </a:solidFill>
                <a:latin typeface="Century Gothic"/>
                <a:ea typeface="Century Gothic"/>
                <a:cs typeface="Century Gothic"/>
                <a:sym typeface="Century Gothic"/>
              </a:defRPr>
            </a:lvl8pPr>
            <a:lvl9pPr indent="-273050" lvl="8" marL="4114800" marR="0" rtl="0" algn="l">
              <a:spcBef>
                <a:spcPts val="800"/>
              </a:spcBef>
              <a:spcAft>
                <a:spcPts val="0"/>
              </a:spcAft>
              <a:buClr>
                <a:srgbClr val="86D1D8"/>
              </a:buClr>
              <a:buSzPts val="700"/>
              <a:buFont typeface="Noto Sans Symbols"/>
              <a:buChar char="▶"/>
              <a:defRPr b="0" i="0" sz="900" u="none" cap="none" strike="noStrike">
                <a:solidFill>
                  <a:schemeClr val="lt1"/>
                </a:solidFill>
                <a:latin typeface="Century Gothic"/>
                <a:ea typeface="Century Gothic"/>
                <a:cs typeface="Century Gothic"/>
                <a:sym typeface="Century Gothic"/>
              </a:defRPr>
            </a:lvl9pPr>
          </a:lstStyle>
          <a:p/>
        </p:txBody>
      </p:sp>
      <p:sp>
        <p:nvSpPr>
          <p:cNvPr id="89" name="Google Shape;89;p18"/>
          <p:cNvSpPr txBox="1"/>
          <p:nvPr>
            <p:ph idx="2" type="body"/>
          </p:nvPr>
        </p:nvSpPr>
        <p:spPr>
          <a:xfrm>
            <a:off x="4240870" y="1542069"/>
            <a:ext cx="3297300" cy="3150300"/>
          </a:xfrm>
          <a:prstGeom prst="rect">
            <a:avLst/>
          </a:prstGeom>
          <a:noFill/>
          <a:ln>
            <a:noFill/>
          </a:ln>
        </p:spPr>
        <p:txBody>
          <a:bodyPr anchorCtr="0" anchor="t" bIns="34275" lIns="68575" spcFirstLastPara="1" rIns="68575" wrap="square" tIns="34275">
            <a:noAutofit/>
          </a:bodyPr>
          <a:lstStyle>
            <a:lvl1pPr indent="-298450" lvl="0" marL="457200" marR="0" rtl="0" algn="l">
              <a:spcBef>
                <a:spcPts val="800"/>
              </a:spcBef>
              <a:spcAft>
                <a:spcPts val="0"/>
              </a:spcAft>
              <a:buClr>
                <a:srgbClr val="86D1D8"/>
              </a:buClr>
              <a:buSzPts val="1100"/>
              <a:buFont typeface="Noto Sans Symbols"/>
              <a:buChar char="▶"/>
              <a:defRPr b="0" i="0" sz="1400" u="none" cap="none" strike="noStrike">
                <a:solidFill>
                  <a:schemeClr val="lt1"/>
                </a:solidFill>
                <a:latin typeface="Century Gothic"/>
                <a:ea typeface="Century Gothic"/>
                <a:cs typeface="Century Gothic"/>
                <a:sym typeface="Century Gothic"/>
              </a:defRPr>
            </a:lvl1pPr>
            <a:lvl2pPr indent="-292100" lvl="1" marL="914400" marR="0" rtl="0" algn="l">
              <a:spcBef>
                <a:spcPts val="800"/>
              </a:spcBef>
              <a:spcAft>
                <a:spcPts val="0"/>
              </a:spcAft>
              <a:buClr>
                <a:srgbClr val="86D1D8"/>
              </a:buClr>
              <a:buSzPts val="1000"/>
              <a:buFont typeface="Noto Sans Symbols"/>
              <a:buChar char="▶"/>
              <a:defRPr b="0" i="0" sz="1200" u="none" cap="none" strike="noStrike">
                <a:solidFill>
                  <a:schemeClr val="lt1"/>
                </a:solidFill>
                <a:latin typeface="Century Gothic"/>
                <a:ea typeface="Century Gothic"/>
                <a:cs typeface="Century Gothic"/>
                <a:sym typeface="Century Gothic"/>
              </a:defRPr>
            </a:lvl2pPr>
            <a:lvl3pPr indent="-279400" lvl="2" marL="13716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3pPr>
            <a:lvl4pPr indent="-273050" lvl="3" marL="1828800" marR="0" rtl="0" algn="l">
              <a:spcBef>
                <a:spcPts val="800"/>
              </a:spcBef>
              <a:spcAft>
                <a:spcPts val="0"/>
              </a:spcAft>
              <a:buClr>
                <a:srgbClr val="86D1D8"/>
              </a:buClr>
              <a:buSzPts val="700"/>
              <a:buFont typeface="Noto Sans Symbols"/>
              <a:buChar char="▶"/>
              <a:defRPr b="0" i="0" sz="900" u="none" cap="none" strike="noStrike">
                <a:solidFill>
                  <a:schemeClr val="lt1"/>
                </a:solidFill>
                <a:latin typeface="Century Gothic"/>
                <a:ea typeface="Century Gothic"/>
                <a:cs typeface="Century Gothic"/>
                <a:sym typeface="Century Gothic"/>
              </a:defRPr>
            </a:lvl4pPr>
            <a:lvl5pPr indent="-273050" lvl="4" marL="2286000" marR="0" rtl="0" algn="l">
              <a:spcBef>
                <a:spcPts val="800"/>
              </a:spcBef>
              <a:spcAft>
                <a:spcPts val="0"/>
              </a:spcAft>
              <a:buClr>
                <a:srgbClr val="86D1D8"/>
              </a:buClr>
              <a:buSzPts val="700"/>
              <a:buFont typeface="Noto Sans Symbols"/>
              <a:buChar char="▶"/>
              <a:defRPr b="0" i="0" sz="900" u="none" cap="none" strike="noStrike">
                <a:solidFill>
                  <a:schemeClr val="lt1"/>
                </a:solidFill>
                <a:latin typeface="Century Gothic"/>
                <a:ea typeface="Century Gothic"/>
                <a:cs typeface="Century Gothic"/>
                <a:sym typeface="Century Gothic"/>
              </a:defRPr>
            </a:lvl5pPr>
            <a:lvl6pPr indent="-273050" lvl="5" marL="2743200" marR="0" rtl="0" algn="l">
              <a:spcBef>
                <a:spcPts val="800"/>
              </a:spcBef>
              <a:spcAft>
                <a:spcPts val="0"/>
              </a:spcAft>
              <a:buClr>
                <a:srgbClr val="86D1D8"/>
              </a:buClr>
              <a:buSzPts val="700"/>
              <a:buFont typeface="Noto Sans Symbols"/>
              <a:buChar char="▶"/>
              <a:defRPr b="0" i="0" sz="900" u="none" cap="none" strike="noStrike">
                <a:solidFill>
                  <a:schemeClr val="lt1"/>
                </a:solidFill>
                <a:latin typeface="Century Gothic"/>
                <a:ea typeface="Century Gothic"/>
                <a:cs typeface="Century Gothic"/>
                <a:sym typeface="Century Gothic"/>
              </a:defRPr>
            </a:lvl6pPr>
            <a:lvl7pPr indent="-273050" lvl="6" marL="3200400" marR="0" rtl="0" algn="l">
              <a:spcBef>
                <a:spcPts val="800"/>
              </a:spcBef>
              <a:spcAft>
                <a:spcPts val="0"/>
              </a:spcAft>
              <a:buClr>
                <a:srgbClr val="86D1D8"/>
              </a:buClr>
              <a:buSzPts val="700"/>
              <a:buFont typeface="Noto Sans Symbols"/>
              <a:buChar char="▶"/>
              <a:defRPr b="0" i="0" sz="900" u="none" cap="none" strike="noStrike">
                <a:solidFill>
                  <a:schemeClr val="lt1"/>
                </a:solidFill>
                <a:latin typeface="Century Gothic"/>
                <a:ea typeface="Century Gothic"/>
                <a:cs typeface="Century Gothic"/>
                <a:sym typeface="Century Gothic"/>
              </a:defRPr>
            </a:lvl7pPr>
            <a:lvl8pPr indent="-273050" lvl="7" marL="3657600" marR="0" rtl="0" algn="l">
              <a:spcBef>
                <a:spcPts val="800"/>
              </a:spcBef>
              <a:spcAft>
                <a:spcPts val="0"/>
              </a:spcAft>
              <a:buClr>
                <a:srgbClr val="86D1D8"/>
              </a:buClr>
              <a:buSzPts val="700"/>
              <a:buFont typeface="Noto Sans Symbols"/>
              <a:buChar char="▶"/>
              <a:defRPr b="0" i="0" sz="900" u="none" cap="none" strike="noStrike">
                <a:solidFill>
                  <a:schemeClr val="lt1"/>
                </a:solidFill>
                <a:latin typeface="Century Gothic"/>
                <a:ea typeface="Century Gothic"/>
                <a:cs typeface="Century Gothic"/>
                <a:sym typeface="Century Gothic"/>
              </a:defRPr>
            </a:lvl8pPr>
            <a:lvl9pPr indent="-273050" lvl="8" marL="4114800" marR="0" rtl="0" algn="l">
              <a:spcBef>
                <a:spcPts val="800"/>
              </a:spcBef>
              <a:spcAft>
                <a:spcPts val="0"/>
              </a:spcAft>
              <a:buClr>
                <a:srgbClr val="86D1D8"/>
              </a:buClr>
              <a:buSzPts val="700"/>
              <a:buFont typeface="Noto Sans Symbols"/>
              <a:buChar char="▶"/>
              <a:defRPr b="0" i="0" sz="900" u="none" cap="none" strike="noStrike">
                <a:solidFill>
                  <a:schemeClr val="lt1"/>
                </a:solidFill>
                <a:latin typeface="Century Gothic"/>
                <a:ea typeface="Century Gothic"/>
                <a:cs typeface="Century Gothic"/>
                <a:sym typeface="Century Gothic"/>
              </a:defRPr>
            </a:lvl9pPr>
          </a:lstStyle>
          <a:p/>
        </p:txBody>
      </p:sp>
      <p:sp>
        <p:nvSpPr>
          <p:cNvPr id="90" name="Google Shape;90;p18"/>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91" name="Google Shape;91;p18"/>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92" name="Google Shape;92;p18"/>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93" name="Shape 93"/>
        <p:cNvGrpSpPr/>
        <p:nvPr/>
      </p:nvGrpSpPr>
      <p:grpSpPr>
        <a:xfrm>
          <a:off x="0" y="0"/>
          <a:ext cx="0" cy="0"/>
          <a:chOff x="0" y="0"/>
          <a:chExt cx="0" cy="0"/>
        </a:xfrm>
      </p:grpSpPr>
      <p:sp>
        <p:nvSpPr>
          <p:cNvPr id="94" name="Google Shape;94;p19"/>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Clr>
                <a:schemeClr val="lt2"/>
              </a:buClr>
              <a:buSzPts val="3200"/>
              <a:buFont typeface="Century Gothic"/>
              <a:buNone/>
              <a:defRPr b="0" i="0" sz="3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95" name="Google Shape;95;p19"/>
          <p:cNvSpPr txBox="1"/>
          <p:nvPr>
            <p:ph idx="1" type="body"/>
          </p:nvPr>
        </p:nvSpPr>
        <p:spPr>
          <a:xfrm>
            <a:off x="827485" y="1428750"/>
            <a:ext cx="3297300" cy="432300"/>
          </a:xfrm>
          <a:prstGeom prst="rect">
            <a:avLst/>
          </a:prstGeom>
          <a:noFill/>
          <a:ln>
            <a:noFill/>
          </a:ln>
        </p:spPr>
        <p:txBody>
          <a:bodyPr anchorCtr="0" anchor="b" bIns="34275" lIns="68575" spcFirstLastPara="1" rIns="68575" wrap="square" tIns="34275">
            <a:noAutofit/>
          </a:bodyPr>
          <a:lstStyle>
            <a:lvl1pPr indent="-228600" lvl="0" marL="457200" marR="0" rtl="0" algn="l">
              <a:spcBef>
                <a:spcPts val="800"/>
              </a:spcBef>
              <a:spcAft>
                <a:spcPts val="0"/>
              </a:spcAft>
              <a:buClr>
                <a:srgbClr val="86D1D8"/>
              </a:buClr>
              <a:buSzPts val="1400"/>
              <a:buFont typeface="Noto Sans Symbols"/>
              <a:buNone/>
              <a:defRPr b="0" i="0" sz="1800" u="none" cap="none" strike="noStrike">
                <a:solidFill>
                  <a:srgbClr val="86D1D8"/>
                </a:solidFill>
                <a:latin typeface="Century Gothic"/>
                <a:ea typeface="Century Gothic"/>
                <a:cs typeface="Century Gothic"/>
                <a:sym typeface="Century Gothic"/>
              </a:defRPr>
            </a:lvl1pPr>
            <a:lvl2pPr indent="-228600" lvl="1" marL="914400" marR="0" rtl="0" algn="l">
              <a:spcBef>
                <a:spcPts val="800"/>
              </a:spcBef>
              <a:spcAft>
                <a:spcPts val="0"/>
              </a:spcAft>
              <a:buClr>
                <a:srgbClr val="86D1D8"/>
              </a:buClr>
              <a:buSzPts val="1200"/>
              <a:buFont typeface="Noto Sans Symbols"/>
              <a:buNone/>
              <a:defRPr b="1" i="0" sz="1500" u="none" cap="none" strike="noStrike">
                <a:solidFill>
                  <a:schemeClr val="lt1"/>
                </a:solidFill>
                <a:latin typeface="Century Gothic"/>
                <a:ea typeface="Century Gothic"/>
                <a:cs typeface="Century Gothic"/>
                <a:sym typeface="Century Gothic"/>
              </a:defRPr>
            </a:lvl2pPr>
            <a:lvl3pPr indent="-228600" lvl="2" marL="1371600" marR="0" rtl="0" algn="l">
              <a:spcBef>
                <a:spcPts val="800"/>
              </a:spcBef>
              <a:spcAft>
                <a:spcPts val="0"/>
              </a:spcAft>
              <a:buClr>
                <a:srgbClr val="86D1D8"/>
              </a:buClr>
              <a:buSzPts val="1100"/>
              <a:buFont typeface="Noto Sans Symbols"/>
              <a:buNone/>
              <a:defRPr b="1" i="0" sz="1400" u="none" cap="none" strike="noStrike">
                <a:solidFill>
                  <a:schemeClr val="lt1"/>
                </a:solidFill>
                <a:latin typeface="Century Gothic"/>
                <a:ea typeface="Century Gothic"/>
                <a:cs typeface="Century Gothic"/>
                <a:sym typeface="Century Gothic"/>
              </a:defRPr>
            </a:lvl3pPr>
            <a:lvl4pPr indent="-228600" lvl="3" marL="18288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4pPr>
            <a:lvl5pPr indent="-228600" lvl="4" marL="22860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5pPr>
            <a:lvl6pPr indent="-228600" lvl="5" marL="27432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6pPr>
            <a:lvl7pPr indent="-228600" lvl="6" marL="32004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7pPr>
            <a:lvl8pPr indent="-228600" lvl="7" marL="36576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8pPr>
            <a:lvl9pPr indent="-228600" lvl="8" marL="41148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9pPr>
          </a:lstStyle>
          <a:p/>
        </p:txBody>
      </p:sp>
      <p:sp>
        <p:nvSpPr>
          <p:cNvPr id="96" name="Google Shape;96;p19"/>
          <p:cNvSpPr txBox="1"/>
          <p:nvPr>
            <p:ph idx="2" type="body"/>
          </p:nvPr>
        </p:nvSpPr>
        <p:spPr>
          <a:xfrm>
            <a:off x="827484" y="1885950"/>
            <a:ext cx="3297300" cy="2806200"/>
          </a:xfrm>
          <a:prstGeom prst="rect">
            <a:avLst/>
          </a:prstGeom>
          <a:noFill/>
          <a:ln>
            <a:noFill/>
          </a:ln>
        </p:spPr>
        <p:txBody>
          <a:bodyPr anchorCtr="0" anchor="t" bIns="34275" lIns="68575" spcFirstLastPara="1" rIns="68575" wrap="square" tIns="34275">
            <a:noAutofit/>
          </a:bodyPr>
          <a:lstStyle>
            <a:lvl1pPr indent="-298450" lvl="0" marL="457200" marR="0" rtl="0" algn="l">
              <a:spcBef>
                <a:spcPts val="800"/>
              </a:spcBef>
              <a:spcAft>
                <a:spcPts val="0"/>
              </a:spcAft>
              <a:buClr>
                <a:srgbClr val="86D1D8"/>
              </a:buClr>
              <a:buSzPts val="1100"/>
              <a:buFont typeface="Noto Sans Symbols"/>
              <a:buChar char="▶"/>
              <a:defRPr b="0" i="0" sz="1400" u="none" cap="none" strike="noStrike">
                <a:solidFill>
                  <a:schemeClr val="lt1"/>
                </a:solidFill>
                <a:latin typeface="Century Gothic"/>
                <a:ea typeface="Century Gothic"/>
                <a:cs typeface="Century Gothic"/>
                <a:sym typeface="Century Gothic"/>
              </a:defRPr>
            </a:lvl1pPr>
            <a:lvl2pPr indent="-292100" lvl="1" marL="914400" marR="0" rtl="0" algn="l">
              <a:spcBef>
                <a:spcPts val="800"/>
              </a:spcBef>
              <a:spcAft>
                <a:spcPts val="0"/>
              </a:spcAft>
              <a:buClr>
                <a:srgbClr val="86D1D8"/>
              </a:buClr>
              <a:buSzPts val="1000"/>
              <a:buFont typeface="Noto Sans Symbols"/>
              <a:buChar char="▶"/>
              <a:defRPr b="0" i="0" sz="1200" u="none" cap="none" strike="noStrike">
                <a:solidFill>
                  <a:schemeClr val="lt1"/>
                </a:solidFill>
                <a:latin typeface="Century Gothic"/>
                <a:ea typeface="Century Gothic"/>
                <a:cs typeface="Century Gothic"/>
                <a:sym typeface="Century Gothic"/>
              </a:defRPr>
            </a:lvl2pPr>
            <a:lvl3pPr indent="-279400" lvl="2" marL="13716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3pPr>
            <a:lvl4pPr indent="-273050" lvl="3" marL="1828800" marR="0" rtl="0" algn="l">
              <a:spcBef>
                <a:spcPts val="800"/>
              </a:spcBef>
              <a:spcAft>
                <a:spcPts val="0"/>
              </a:spcAft>
              <a:buClr>
                <a:srgbClr val="86D1D8"/>
              </a:buClr>
              <a:buSzPts val="700"/>
              <a:buFont typeface="Noto Sans Symbols"/>
              <a:buChar char="▶"/>
              <a:defRPr b="0" i="0" sz="900" u="none" cap="none" strike="noStrike">
                <a:solidFill>
                  <a:schemeClr val="lt1"/>
                </a:solidFill>
                <a:latin typeface="Century Gothic"/>
                <a:ea typeface="Century Gothic"/>
                <a:cs typeface="Century Gothic"/>
                <a:sym typeface="Century Gothic"/>
              </a:defRPr>
            </a:lvl4pPr>
            <a:lvl5pPr indent="-273050" lvl="4" marL="2286000" marR="0" rtl="0" algn="l">
              <a:spcBef>
                <a:spcPts val="800"/>
              </a:spcBef>
              <a:spcAft>
                <a:spcPts val="0"/>
              </a:spcAft>
              <a:buClr>
                <a:srgbClr val="86D1D8"/>
              </a:buClr>
              <a:buSzPts val="700"/>
              <a:buFont typeface="Noto Sans Symbols"/>
              <a:buChar char="▶"/>
              <a:defRPr b="0" i="0" sz="900" u="none" cap="none" strike="noStrike">
                <a:solidFill>
                  <a:schemeClr val="lt1"/>
                </a:solidFill>
                <a:latin typeface="Century Gothic"/>
                <a:ea typeface="Century Gothic"/>
                <a:cs typeface="Century Gothic"/>
                <a:sym typeface="Century Gothic"/>
              </a:defRPr>
            </a:lvl5pPr>
            <a:lvl6pPr indent="-273050" lvl="5" marL="2743200" marR="0" rtl="0" algn="l">
              <a:spcBef>
                <a:spcPts val="800"/>
              </a:spcBef>
              <a:spcAft>
                <a:spcPts val="0"/>
              </a:spcAft>
              <a:buClr>
                <a:srgbClr val="86D1D8"/>
              </a:buClr>
              <a:buSzPts val="700"/>
              <a:buFont typeface="Noto Sans Symbols"/>
              <a:buChar char="▶"/>
              <a:defRPr b="0" i="0" sz="900" u="none" cap="none" strike="noStrike">
                <a:solidFill>
                  <a:schemeClr val="lt1"/>
                </a:solidFill>
                <a:latin typeface="Century Gothic"/>
                <a:ea typeface="Century Gothic"/>
                <a:cs typeface="Century Gothic"/>
                <a:sym typeface="Century Gothic"/>
              </a:defRPr>
            </a:lvl6pPr>
            <a:lvl7pPr indent="-273050" lvl="6" marL="3200400" marR="0" rtl="0" algn="l">
              <a:spcBef>
                <a:spcPts val="800"/>
              </a:spcBef>
              <a:spcAft>
                <a:spcPts val="0"/>
              </a:spcAft>
              <a:buClr>
                <a:srgbClr val="86D1D8"/>
              </a:buClr>
              <a:buSzPts val="700"/>
              <a:buFont typeface="Noto Sans Symbols"/>
              <a:buChar char="▶"/>
              <a:defRPr b="0" i="0" sz="900" u="none" cap="none" strike="noStrike">
                <a:solidFill>
                  <a:schemeClr val="lt1"/>
                </a:solidFill>
                <a:latin typeface="Century Gothic"/>
                <a:ea typeface="Century Gothic"/>
                <a:cs typeface="Century Gothic"/>
                <a:sym typeface="Century Gothic"/>
              </a:defRPr>
            </a:lvl7pPr>
            <a:lvl8pPr indent="-273050" lvl="7" marL="3657600" marR="0" rtl="0" algn="l">
              <a:spcBef>
                <a:spcPts val="800"/>
              </a:spcBef>
              <a:spcAft>
                <a:spcPts val="0"/>
              </a:spcAft>
              <a:buClr>
                <a:srgbClr val="86D1D8"/>
              </a:buClr>
              <a:buSzPts val="700"/>
              <a:buFont typeface="Noto Sans Symbols"/>
              <a:buChar char="▶"/>
              <a:defRPr b="0" i="0" sz="900" u="none" cap="none" strike="noStrike">
                <a:solidFill>
                  <a:schemeClr val="lt1"/>
                </a:solidFill>
                <a:latin typeface="Century Gothic"/>
                <a:ea typeface="Century Gothic"/>
                <a:cs typeface="Century Gothic"/>
                <a:sym typeface="Century Gothic"/>
              </a:defRPr>
            </a:lvl8pPr>
            <a:lvl9pPr indent="-273050" lvl="8" marL="4114800" marR="0" rtl="0" algn="l">
              <a:spcBef>
                <a:spcPts val="800"/>
              </a:spcBef>
              <a:spcAft>
                <a:spcPts val="0"/>
              </a:spcAft>
              <a:buClr>
                <a:srgbClr val="86D1D8"/>
              </a:buClr>
              <a:buSzPts val="700"/>
              <a:buFont typeface="Noto Sans Symbols"/>
              <a:buChar char="▶"/>
              <a:defRPr b="0" i="0" sz="900" u="none" cap="none" strike="noStrike">
                <a:solidFill>
                  <a:schemeClr val="lt1"/>
                </a:solidFill>
                <a:latin typeface="Century Gothic"/>
                <a:ea typeface="Century Gothic"/>
                <a:cs typeface="Century Gothic"/>
                <a:sym typeface="Century Gothic"/>
              </a:defRPr>
            </a:lvl9pPr>
          </a:lstStyle>
          <a:p/>
        </p:txBody>
      </p:sp>
      <p:sp>
        <p:nvSpPr>
          <p:cNvPr id="97" name="Google Shape;97;p19"/>
          <p:cNvSpPr txBox="1"/>
          <p:nvPr>
            <p:ph idx="3" type="body"/>
          </p:nvPr>
        </p:nvSpPr>
        <p:spPr>
          <a:xfrm>
            <a:off x="4240871" y="1428750"/>
            <a:ext cx="3297300" cy="432300"/>
          </a:xfrm>
          <a:prstGeom prst="rect">
            <a:avLst/>
          </a:prstGeom>
          <a:noFill/>
          <a:ln>
            <a:noFill/>
          </a:ln>
        </p:spPr>
        <p:txBody>
          <a:bodyPr anchorCtr="0" anchor="b" bIns="34275" lIns="68575" spcFirstLastPara="1" rIns="68575" wrap="square" tIns="34275">
            <a:noAutofit/>
          </a:bodyPr>
          <a:lstStyle>
            <a:lvl1pPr indent="-228600" lvl="0" marL="457200" marR="0" rtl="0" algn="l">
              <a:spcBef>
                <a:spcPts val="800"/>
              </a:spcBef>
              <a:spcAft>
                <a:spcPts val="0"/>
              </a:spcAft>
              <a:buClr>
                <a:srgbClr val="86D1D8"/>
              </a:buClr>
              <a:buSzPts val="1400"/>
              <a:buFont typeface="Noto Sans Symbols"/>
              <a:buNone/>
              <a:defRPr b="0" i="0" sz="1800" u="none" cap="none" strike="noStrike">
                <a:solidFill>
                  <a:srgbClr val="86D1D8"/>
                </a:solidFill>
                <a:latin typeface="Century Gothic"/>
                <a:ea typeface="Century Gothic"/>
                <a:cs typeface="Century Gothic"/>
                <a:sym typeface="Century Gothic"/>
              </a:defRPr>
            </a:lvl1pPr>
            <a:lvl2pPr indent="-228600" lvl="1" marL="914400" marR="0" rtl="0" algn="l">
              <a:spcBef>
                <a:spcPts val="800"/>
              </a:spcBef>
              <a:spcAft>
                <a:spcPts val="0"/>
              </a:spcAft>
              <a:buClr>
                <a:srgbClr val="86D1D8"/>
              </a:buClr>
              <a:buSzPts val="1200"/>
              <a:buFont typeface="Noto Sans Symbols"/>
              <a:buNone/>
              <a:defRPr b="1" i="0" sz="1500" u="none" cap="none" strike="noStrike">
                <a:solidFill>
                  <a:schemeClr val="lt1"/>
                </a:solidFill>
                <a:latin typeface="Century Gothic"/>
                <a:ea typeface="Century Gothic"/>
                <a:cs typeface="Century Gothic"/>
                <a:sym typeface="Century Gothic"/>
              </a:defRPr>
            </a:lvl2pPr>
            <a:lvl3pPr indent="-228600" lvl="2" marL="1371600" marR="0" rtl="0" algn="l">
              <a:spcBef>
                <a:spcPts val="800"/>
              </a:spcBef>
              <a:spcAft>
                <a:spcPts val="0"/>
              </a:spcAft>
              <a:buClr>
                <a:srgbClr val="86D1D8"/>
              </a:buClr>
              <a:buSzPts val="1100"/>
              <a:buFont typeface="Noto Sans Symbols"/>
              <a:buNone/>
              <a:defRPr b="1" i="0" sz="1400" u="none" cap="none" strike="noStrike">
                <a:solidFill>
                  <a:schemeClr val="lt1"/>
                </a:solidFill>
                <a:latin typeface="Century Gothic"/>
                <a:ea typeface="Century Gothic"/>
                <a:cs typeface="Century Gothic"/>
                <a:sym typeface="Century Gothic"/>
              </a:defRPr>
            </a:lvl3pPr>
            <a:lvl4pPr indent="-228600" lvl="3" marL="18288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4pPr>
            <a:lvl5pPr indent="-228600" lvl="4" marL="22860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5pPr>
            <a:lvl6pPr indent="-228600" lvl="5" marL="27432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6pPr>
            <a:lvl7pPr indent="-228600" lvl="6" marL="32004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7pPr>
            <a:lvl8pPr indent="-228600" lvl="7" marL="36576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8pPr>
            <a:lvl9pPr indent="-228600" lvl="8" marL="41148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9pPr>
          </a:lstStyle>
          <a:p/>
        </p:txBody>
      </p:sp>
      <p:sp>
        <p:nvSpPr>
          <p:cNvPr id="98" name="Google Shape;98;p19"/>
          <p:cNvSpPr txBox="1"/>
          <p:nvPr>
            <p:ph idx="4" type="body"/>
          </p:nvPr>
        </p:nvSpPr>
        <p:spPr>
          <a:xfrm>
            <a:off x="4240871" y="1885950"/>
            <a:ext cx="3297300" cy="2806200"/>
          </a:xfrm>
          <a:prstGeom prst="rect">
            <a:avLst/>
          </a:prstGeom>
          <a:noFill/>
          <a:ln>
            <a:noFill/>
          </a:ln>
        </p:spPr>
        <p:txBody>
          <a:bodyPr anchorCtr="0" anchor="t" bIns="34275" lIns="68575" spcFirstLastPara="1" rIns="68575" wrap="square" tIns="34275">
            <a:noAutofit/>
          </a:bodyPr>
          <a:lstStyle>
            <a:lvl1pPr indent="-298450" lvl="0" marL="457200" marR="0" rtl="0" algn="l">
              <a:spcBef>
                <a:spcPts val="800"/>
              </a:spcBef>
              <a:spcAft>
                <a:spcPts val="0"/>
              </a:spcAft>
              <a:buClr>
                <a:srgbClr val="86D1D8"/>
              </a:buClr>
              <a:buSzPts val="1100"/>
              <a:buFont typeface="Noto Sans Symbols"/>
              <a:buChar char="▶"/>
              <a:defRPr b="0" i="0" sz="1400" u="none" cap="none" strike="noStrike">
                <a:solidFill>
                  <a:schemeClr val="lt1"/>
                </a:solidFill>
                <a:latin typeface="Century Gothic"/>
                <a:ea typeface="Century Gothic"/>
                <a:cs typeface="Century Gothic"/>
                <a:sym typeface="Century Gothic"/>
              </a:defRPr>
            </a:lvl1pPr>
            <a:lvl2pPr indent="-292100" lvl="1" marL="914400" marR="0" rtl="0" algn="l">
              <a:spcBef>
                <a:spcPts val="800"/>
              </a:spcBef>
              <a:spcAft>
                <a:spcPts val="0"/>
              </a:spcAft>
              <a:buClr>
                <a:srgbClr val="86D1D8"/>
              </a:buClr>
              <a:buSzPts val="1000"/>
              <a:buFont typeface="Noto Sans Symbols"/>
              <a:buChar char="▶"/>
              <a:defRPr b="0" i="0" sz="1200" u="none" cap="none" strike="noStrike">
                <a:solidFill>
                  <a:schemeClr val="lt1"/>
                </a:solidFill>
                <a:latin typeface="Century Gothic"/>
                <a:ea typeface="Century Gothic"/>
                <a:cs typeface="Century Gothic"/>
                <a:sym typeface="Century Gothic"/>
              </a:defRPr>
            </a:lvl2pPr>
            <a:lvl3pPr indent="-279400" lvl="2" marL="13716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3pPr>
            <a:lvl4pPr indent="-273050" lvl="3" marL="1828800" marR="0" rtl="0" algn="l">
              <a:spcBef>
                <a:spcPts val="800"/>
              </a:spcBef>
              <a:spcAft>
                <a:spcPts val="0"/>
              </a:spcAft>
              <a:buClr>
                <a:srgbClr val="86D1D8"/>
              </a:buClr>
              <a:buSzPts val="700"/>
              <a:buFont typeface="Noto Sans Symbols"/>
              <a:buChar char="▶"/>
              <a:defRPr b="0" i="0" sz="900" u="none" cap="none" strike="noStrike">
                <a:solidFill>
                  <a:schemeClr val="lt1"/>
                </a:solidFill>
                <a:latin typeface="Century Gothic"/>
                <a:ea typeface="Century Gothic"/>
                <a:cs typeface="Century Gothic"/>
                <a:sym typeface="Century Gothic"/>
              </a:defRPr>
            </a:lvl4pPr>
            <a:lvl5pPr indent="-273050" lvl="4" marL="2286000" marR="0" rtl="0" algn="l">
              <a:spcBef>
                <a:spcPts val="800"/>
              </a:spcBef>
              <a:spcAft>
                <a:spcPts val="0"/>
              </a:spcAft>
              <a:buClr>
                <a:srgbClr val="86D1D8"/>
              </a:buClr>
              <a:buSzPts val="700"/>
              <a:buFont typeface="Noto Sans Symbols"/>
              <a:buChar char="▶"/>
              <a:defRPr b="0" i="0" sz="900" u="none" cap="none" strike="noStrike">
                <a:solidFill>
                  <a:schemeClr val="lt1"/>
                </a:solidFill>
                <a:latin typeface="Century Gothic"/>
                <a:ea typeface="Century Gothic"/>
                <a:cs typeface="Century Gothic"/>
                <a:sym typeface="Century Gothic"/>
              </a:defRPr>
            </a:lvl5pPr>
            <a:lvl6pPr indent="-273050" lvl="5" marL="2743200" marR="0" rtl="0" algn="l">
              <a:spcBef>
                <a:spcPts val="800"/>
              </a:spcBef>
              <a:spcAft>
                <a:spcPts val="0"/>
              </a:spcAft>
              <a:buClr>
                <a:srgbClr val="86D1D8"/>
              </a:buClr>
              <a:buSzPts val="700"/>
              <a:buFont typeface="Noto Sans Symbols"/>
              <a:buChar char="▶"/>
              <a:defRPr b="0" i="0" sz="900" u="none" cap="none" strike="noStrike">
                <a:solidFill>
                  <a:schemeClr val="lt1"/>
                </a:solidFill>
                <a:latin typeface="Century Gothic"/>
                <a:ea typeface="Century Gothic"/>
                <a:cs typeface="Century Gothic"/>
                <a:sym typeface="Century Gothic"/>
              </a:defRPr>
            </a:lvl6pPr>
            <a:lvl7pPr indent="-273050" lvl="6" marL="3200400" marR="0" rtl="0" algn="l">
              <a:spcBef>
                <a:spcPts val="800"/>
              </a:spcBef>
              <a:spcAft>
                <a:spcPts val="0"/>
              </a:spcAft>
              <a:buClr>
                <a:srgbClr val="86D1D8"/>
              </a:buClr>
              <a:buSzPts val="700"/>
              <a:buFont typeface="Noto Sans Symbols"/>
              <a:buChar char="▶"/>
              <a:defRPr b="0" i="0" sz="900" u="none" cap="none" strike="noStrike">
                <a:solidFill>
                  <a:schemeClr val="lt1"/>
                </a:solidFill>
                <a:latin typeface="Century Gothic"/>
                <a:ea typeface="Century Gothic"/>
                <a:cs typeface="Century Gothic"/>
                <a:sym typeface="Century Gothic"/>
              </a:defRPr>
            </a:lvl7pPr>
            <a:lvl8pPr indent="-273050" lvl="7" marL="3657600" marR="0" rtl="0" algn="l">
              <a:spcBef>
                <a:spcPts val="800"/>
              </a:spcBef>
              <a:spcAft>
                <a:spcPts val="0"/>
              </a:spcAft>
              <a:buClr>
                <a:srgbClr val="86D1D8"/>
              </a:buClr>
              <a:buSzPts val="700"/>
              <a:buFont typeface="Noto Sans Symbols"/>
              <a:buChar char="▶"/>
              <a:defRPr b="0" i="0" sz="900" u="none" cap="none" strike="noStrike">
                <a:solidFill>
                  <a:schemeClr val="lt1"/>
                </a:solidFill>
                <a:latin typeface="Century Gothic"/>
                <a:ea typeface="Century Gothic"/>
                <a:cs typeface="Century Gothic"/>
                <a:sym typeface="Century Gothic"/>
              </a:defRPr>
            </a:lvl8pPr>
            <a:lvl9pPr indent="-273050" lvl="8" marL="4114800" marR="0" rtl="0" algn="l">
              <a:spcBef>
                <a:spcPts val="800"/>
              </a:spcBef>
              <a:spcAft>
                <a:spcPts val="0"/>
              </a:spcAft>
              <a:buClr>
                <a:srgbClr val="86D1D8"/>
              </a:buClr>
              <a:buSzPts val="700"/>
              <a:buFont typeface="Noto Sans Symbols"/>
              <a:buChar char="▶"/>
              <a:defRPr b="0" i="0" sz="900" u="none" cap="none" strike="noStrike">
                <a:solidFill>
                  <a:schemeClr val="lt1"/>
                </a:solidFill>
                <a:latin typeface="Century Gothic"/>
                <a:ea typeface="Century Gothic"/>
                <a:cs typeface="Century Gothic"/>
                <a:sym typeface="Century Gothic"/>
              </a:defRPr>
            </a:lvl9pPr>
          </a:lstStyle>
          <a:p/>
        </p:txBody>
      </p:sp>
      <p:sp>
        <p:nvSpPr>
          <p:cNvPr id="99" name="Google Shape;99;p19"/>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00" name="Google Shape;100;p19"/>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01" name="Google Shape;101;p19"/>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02" name="Shape 102"/>
        <p:cNvGrpSpPr/>
        <p:nvPr/>
      </p:nvGrpSpPr>
      <p:grpSpPr>
        <a:xfrm>
          <a:off x="0" y="0"/>
          <a:ext cx="0" cy="0"/>
          <a:chOff x="0" y="0"/>
          <a:chExt cx="0" cy="0"/>
        </a:xfrm>
      </p:grpSpPr>
      <p:sp>
        <p:nvSpPr>
          <p:cNvPr id="103" name="Google Shape;103;p20"/>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Clr>
                <a:schemeClr val="lt2"/>
              </a:buClr>
              <a:buSzPts val="3200"/>
              <a:buFont typeface="Century Gothic"/>
              <a:buNone/>
              <a:defRPr b="0" i="0" sz="3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104" name="Google Shape;104;p20"/>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05" name="Google Shape;105;p20"/>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06" name="Google Shape;106;p20"/>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07" name="Shape 107"/>
        <p:cNvGrpSpPr/>
        <p:nvPr/>
      </p:nvGrpSpPr>
      <p:grpSpPr>
        <a:xfrm>
          <a:off x="0" y="0"/>
          <a:ext cx="0" cy="0"/>
          <a:chOff x="0" y="0"/>
          <a:chExt cx="0" cy="0"/>
        </a:xfrm>
      </p:grpSpPr>
      <p:sp>
        <p:nvSpPr>
          <p:cNvPr id="108" name="Google Shape;108;p21"/>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09" name="Google Shape;109;p21"/>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10" name="Google Shape;110;p21"/>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11" name="Shape 111"/>
        <p:cNvGrpSpPr/>
        <p:nvPr/>
      </p:nvGrpSpPr>
      <p:grpSpPr>
        <a:xfrm>
          <a:off x="0" y="0"/>
          <a:ext cx="0" cy="0"/>
          <a:chOff x="0" y="0"/>
          <a:chExt cx="0" cy="0"/>
        </a:xfrm>
      </p:grpSpPr>
      <p:sp>
        <p:nvSpPr>
          <p:cNvPr id="112" name="Google Shape;112;p22"/>
          <p:cNvSpPr txBox="1"/>
          <p:nvPr>
            <p:ph type="title"/>
          </p:nvPr>
        </p:nvSpPr>
        <p:spPr>
          <a:xfrm>
            <a:off x="866215" y="1085850"/>
            <a:ext cx="2550900" cy="10857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Clr>
                <a:schemeClr val="lt2"/>
              </a:buClr>
              <a:buSzPts val="1800"/>
              <a:buFont typeface="Century Gothic"/>
              <a:buNone/>
              <a:defRPr b="0" i="0" sz="18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113" name="Google Shape;113;p22"/>
          <p:cNvSpPr txBox="1"/>
          <p:nvPr>
            <p:ph idx="1" type="body"/>
          </p:nvPr>
        </p:nvSpPr>
        <p:spPr>
          <a:xfrm>
            <a:off x="3588462" y="1085850"/>
            <a:ext cx="3897000" cy="3429000"/>
          </a:xfrm>
          <a:prstGeom prst="rect">
            <a:avLst/>
          </a:prstGeom>
          <a:noFill/>
          <a:ln>
            <a:noFill/>
          </a:ln>
        </p:spPr>
        <p:txBody>
          <a:bodyPr anchorCtr="0" anchor="ctr" bIns="34275" lIns="68575" spcFirstLastPara="1" rIns="68575" wrap="square" tIns="34275">
            <a:noAutofit/>
          </a:bodyPr>
          <a:lstStyle>
            <a:lvl1pPr indent="-304800" lvl="0" marL="457200" marR="0" rtl="0" algn="l">
              <a:spcBef>
                <a:spcPts val="800"/>
              </a:spcBef>
              <a:spcAft>
                <a:spcPts val="0"/>
              </a:spcAft>
              <a:buClr>
                <a:srgbClr val="86D1D8"/>
              </a:buClr>
              <a:buSzPts val="1200"/>
              <a:buFont typeface="Noto Sans Symbols"/>
              <a:buChar char="▶"/>
              <a:defRPr b="0" i="0" sz="1500" u="none" cap="none" strike="noStrike">
                <a:solidFill>
                  <a:schemeClr val="lt1"/>
                </a:solidFill>
                <a:latin typeface="Century Gothic"/>
                <a:ea typeface="Century Gothic"/>
                <a:cs typeface="Century Gothic"/>
                <a:sym typeface="Century Gothic"/>
              </a:defRPr>
            </a:lvl1pPr>
            <a:lvl2pPr indent="-298450" lvl="1" marL="914400" marR="0" rtl="0" algn="l">
              <a:spcBef>
                <a:spcPts val="800"/>
              </a:spcBef>
              <a:spcAft>
                <a:spcPts val="0"/>
              </a:spcAft>
              <a:buClr>
                <a:srgbClr val="86D1D8"/>
              </a:buClr>
              <a:buSzPts val="1100"/>
              <a:buFont typeface="Noto Sans Symbols"/>
              <a:buChar char="▶"/>
              <a:defRPr b="0" i="0" sz="1400" u="none" cap="none" strike="noStrike">
                <a:solidFill>
                  <a:schemeClr val="lt1"/>
                </a:solidFill>
                <a:latin typeface="Century Gothic"/>
                <a:ea typeface="Century Gothic"/>
                <a:cs typeface="Century Gothic"/>
                <a:sym typeface="Century Gothic"/>
              </a:defRPr>
            </a:lvl2pPr>
            <a:lvl3pPr indent="-292100" lvl="2" marL="1371600" marR="0" rtl="0" algn="l">
              <a:spcBef>
                <a:spcPts val="800"/>
              </a:spcBef>
              <a:spcAft>
                <a:spcPts val="0"/>
              </a:spcAft>
              <a:buClr>
                <a:srgbClr val="86D1D8"/>
              </a:buClr>
              <a:buSzPts val="1000"/>
              <a:buFont typeface="Noto Sans Symbols"/>
              <a:buChar char="▶"/>
              <a:defRPr b="0" i="0" sz="1200" u="none" cap="none" strike="noStrike">
                <a:solidFill>
                  <a:schemeClr val="lt1"/>
                </a:solidFill>
                <a:latin typeface="Century Gothic"/>
                <a:ea typeface="Century Gothic"/>
                <a:cs typeface="Century Gothic"/>
                <a:sym typeface="Century Gothic"/>
              </a:defRPr>
            </a:lvl3pPr>
            <a:lvl4pPr indent="-279400" lvl="3" marL="18288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4pPr>
            <a:lvl5pPr indent="-279400" lvl="4" marL="22860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5pPr>
            <a:lvl6pPr indent="-279400" lvl="5" marL="27432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6pPr>
            <a:lvl7pPr indent="-279400" lvl="6" marL="32004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7pPr>
            <a:lvl8pPr indent="-279400" lvl="7" marL="36576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8pPr>
            <a:lvl9pPr indent="-279400" lvl="8" marL="41148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9pPr>
          </a:lstStyle>
          <a:p/>
        </p:txBody>
      </p:sp>
      <p:sp>
        <p:nvSpPr>
          <p:cNvPr id="114" name="Google Shape;114;p22"/>
          <p:cNvSpPr txBox="1"/>
          <p:nvPr>
            <p:ph idx="2" type="body"/>
          </p:nvPr>
        </p:nvSpPr>
        <p:spPr>
          <a:xfrm>
            <a:off x="866215" y="2346960"/>
            <a:ext cx="2550900" cy="2171700"/>
          </a:xfrm>
          <a:prstGeom prst="rect">
            <a:avLst/>
          </a:prstGeom>
          <a:noFill/>
          <a:ln>
            <a:noFill/>
          </a:ln>
        </p:spPr>
        <p:txBody>
          <a:bodyPr anchorCtr="0" anchor="t" bIns="34275" lIns="68575" spcFirstLastPara="1" rIns="68575" wrap="square" tIns="34275">
            <a:noAutofit/>
          </a:bodyPr>
          <a:lstStyle>
            <a:lvl1pPr indent="-228600" lvl="0" marL="457200" marR="0" rtl="0" algn="l">
              <a:spcBef>
                <a:spcPts val="800"/>
              </a:spcBef>
              <a:spcAft>
                <a:spcPts val="0"/>
              </a:spcAft>
              <a:buClr>
                <a:srgbClr val="86D1D8"/>
              </a:buClr>
              <a:buSzPts val="800"/>
              <a:buFont typeface="Noto Sans Symbols"/>
              <a:buNone/>
              <a:defRPr b="0" i="0" sz="1100" u="none" cap="none" strike="noStrike">
                <a:solidFill>
                  <a:schemeClr val="lt1"/>
                </a:solidFill>
                <a:latin typeface="Century Gothic"/>
                <a:ea typeface="Century Gothic"/>
                <a:cs typeface="Century Gothic"/>
                <a:sym typeface="Century Gothic"/>
              </a:defRPr>
            </a:lvl1pPr>
            <a:lvl2pPr indent="-228600" lvl="1" marL="914400" marR="0" rtl="0" algn="l">
              <a:spcBef>
                <a:spcPts val="800"/>
              </a:spcBef>
              <a:spcAft>
                <a:spcPts val="0"/>
              </a:spcAft>
              <a:buClr>
                <a:srgbClr val="86D1D8"/>
              </a:buClr>
              <a:buSzPts val="700"/>
              <a:buFont typeface="Noto Sans Symbols"/>
              <a:buNone/>
              <a:defRPr b="0" i="0" sz="900" u="none" cap="none" strike="noStrike">
                <a:solidFill>
                  <a:schemeClr val="lt1"/>
                </a:solidFill>
                <a:latin typeface="Century Gothic"/>
                <a:ea typeface="Century Gothic"/>
                <a:cs typeface="Century Gothic"/>
                <a:sym typeface="Century Gothic"/>
              </a:defRPr>
            </a:lvl2pPr>
            <a:lvl3pPr indent="-228600" lvl="2" marL="1371600" marR="0" rtl="0" algn="l">
              <a:spcBef>
                <a:spcPts val="800"/>
              </a:spcBef>
              <a:spcAft>
                <a:spcPts val="0"/>
              </a:spcAft>
              <a:buClr>
                <a:srgbClr val="86D1D8"/>
              </a:buClr>
              <a:buSzPts val="600"/>
              <a:buFont typeface="Noto Sans Symbols"/>
              <a:buNone/>
              <a:defRPr b="0" i="0" sz="800" u="none" cap="none" strike="noStrike">
                <a:solidFill>
                  <a:schemeClr val="lt1"/>
                </a:solidFill>
                <a:latin typeface="Century Gothic"/>
                <a:ea typeface="Century Gothic"/>
                <a:cs typeface="Century Gothic"/>
                <a:sym typeface="Century Gothic"/>
              </a:defRPr>
            </a:lvl3pPr>
            <a:lvl4pPr indent="-228600" lvl="3" marL="18288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4pPr>
            <a:lvl5pPr indent="-228600" lvl="4" marL="22860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5pPr>
            <a:lvl6pPr indent="-228600" lvl="5" marL="27432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6pPr>
            <a:lvl7pPr indent="-228600" lvl="6" marL="32004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7pPr>
            <a:lvl8pPr indent="-228600" lvl="7" marL="36576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8pPr>
            <a:lvl9pPr indent="-228600" lvl="8" marL="41148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9pPr>
          </a:lstStyle>
          <a:p/>
        </p:txBody>
      </p:sp>
      <p:sp>
        <p:nvSpPr>
          <p:cNvPr id="115" name="Google Shape;115;p22"/>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16" name="Google Shape;116;p22"/>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17" name="Google Shape;117;p22"/>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18" name="Shape 118"/>
        <p:cNvGrpSpPr/>
        <p:nvPr/>
      </p:nvGrpSpPr>
      <p:grpSpPr>
        <a:xfrm>
          <a:off x="0" y="0"/>
          <a:ext cx="0" cy="0"/>
          <a:chOff x="0" y="0"/>
          <a:chExt cx="0" cy="0"/>
        </a:xfrm>
      </p:grpSpPr>
      <p:sp>
        <p:nvSpPr>
          <p:cNvPr id="119" name="Google Shape;119;p23"/>
          <p:cNvSpPr txBox="1"/>
          <p:nvPr>
            <p:ph type="title"/>
          </p:nvPr>
        </p:nvSpPr>
        <p:spPr>
          <a:xfrm>
            <a:off x="865430" y="1390644"/>
            <a:ext cx="3819600" cy="11811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Clr>
                <a:schemeClr val="lt2"/>
              </a:buClr>
              <a:buSzPts val="2700"/>
              <a:buFont typeface="Century Gothic"/>
              <a:buNone/>
              <a:defRPr b="0" i="0" sz="27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120" name="Google Shape;120;p23"/>
          <p:cNvSpPr/>
          <p:nvPr>
            <p:ph idx="2" type="pic"/>
          </p:nvPr>
        </p:nvSpPr>
        <p:spPr>
          <a:xfrm>
            <a:off x="5212160" y="857250"/>
            <a:ext cx="2400300" cy="3429000"/>
          </a:xfrm>
          <a:prstGeom prst="roundRect">
            <a:avLst>
              <a:gd fmla="val 1858" name="adj"/>
            </a:avLst>
          </a:prstGeom>
          <a:noFill/>
          <a:ln>
            <a:noFill/>
          </a:ln>
          <a:effectLst>
            <a:outerShdw blurRad="50800" rotWithShape="0" algn="tl" dir="5400000" dist="50800">
              <a:srgbClr val="000000">
                <a:alpha val="42750"/>
              </a:srgbClr>
            </a:outerShdw>
          </a:effectLst>
        </p:spPr>
        <p:txBody>
          <a:bodyPr anchorCtr="0" anchor="t" bIns="34275" lIns="68575" spcFirstLastPara="1" rIns="68575" wrap="square" tIns="34275">
            <a:noAutofit/>
          </a:bodyPr>
          <a:lstStyle>
            <a:lvl1pPr lvl="0" marR="0" rtl="0" algn="ctr">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1pPr>
            <a:lvl2pPr lvl="1"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2pPr>
            <a:lvl3pPr lvl="2"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3pPr>
            <a:lvl4pPr lvl="3"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4pPr>
            <a:lvl5pPr lvl="4"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5pPr>
            <a:lvl6pPr lvl="5"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6pPr>
            <a:lvl7pPr lvl="6"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7pPr>
            <a:lvl8pPr lvl="7"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8pPr>
            <a:lvl9pPr lvl="8"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9pPr>
          </a:lstStyle>
          <a:p/>
        </p:txBody>
      </p:sp>
      <p:sp>
        <p:nvSpPr>
          <p:cNvPr id="121" name="Google Shape;121;p23"/>
          <p:cNvSpPr txBox="1"/>
          <p:nvPr>
            <p:ph idx="1" type="body"/>
          </p:nvPr>
        </p:nvSpPr>
        <p:spPr>
          <a:xfrm>
            <a:off x="866216" y="2743200"/>
            <a:ext cx="3813600" cy="1028700"/>
          </a:xfrm>
          <a:prstGeom prst="rect">
            <a:avLst/>
          </a:prstGeom>
          <a:noFill/>
          <a:ln>
            <a:noFill/>
          </a:ln>
        </p:spPr>
        <p:txBody>
          <a:bodyPr anchorCtr="0" anchor="t" bIns="34275" lIns="68575" spcFirstLastPara="1" rIns="68575" wrap="square" tIns="34275">
            <a:noAutofit/>
          </a:bodyPr>
          <a:lstStyle>
            <a:lvl1pPr indent="-228600" lvl="0" marL="457200" marR="0" rtl="0" algn="l">
              <a:spcBef>
                <a:spcPts val="800"/>
              </a:spcBef>
              <a:spcAft>
                <a:spcPts val="0"/>
              </a:spcAft>
              <a:buClr>
                <a:srgbClr val="86D1D8"/>
              </a:buClr>
              <a:buSzPts val="800"/>
              <a:buFont typeface="Noto Sans Symbols"/>
              <a:buNone/>
              <a:defRPr b="0" i="0" sz="1100" u="none" cap="none" strike="noStrike">
                <a:solidFill>
                  <a:schemeClr val="lt1"/>
                </a:solidFill>
                <a:latin typeface="Century Gothic"/>
                <a:ea typeface="Century Gothic"/>
                <a:cs typeface="Century Gothic"/>
                <a:sym typeface="Century Gothic"/>
              </a:defRPr>
            </a:lvl1pPr>
            <a:lvl2pPr indent="-228600" lvl="1" marL="914400" marR="0" rtl="0" algn="l">
              <a:spcBef>
                <a:spcPts val="800"/>
              </a:spcBef>
              <a:spcAft>
                <a:spcPts val="0"/>
              </a:spcAft>
              <a:buClr>
                <a:srgbClr val="86D1D8"/>
              </a:buClr>
              <a:buSzPts val="700"/>
              <a:buFont typeface="Noto Sans Symbols"/>
              <a:buNone/>
              <a:defRPr b="0" i="0" sz="900" u="none" cap="none" strike="noStrike">
                <a:solidFill>
                  <a:schemeClr val="lt1"/>
                </a:solidFill>
                <a:latin typeface="Century Gothic"/>
                <a:ea typeface="Century Gothic"/>
                <a:cs typeface="Century Gothic"/>
                <a:sym typeface="Century Gothic"/>
              </a:defRPr>
            </a:lvl2pPr>
            <a:lvl3pPr indent="-228600" lvl="2" marL="1371600" marR="0" rtl="0" algn="l">
              <a:spcBef>
                <a:spcPts val="800"/>
              </a:spcBef>
              <a:spcAft>
                <a:spcPts val="0"/>
              </a:spcAft>
              <a:buClr>
                <a:srgbClr val="86D1D8"/>
              </a:buClr>
              <a:buSzPts val="600"/>
              <a:buFont typeface="Noto Sans Symbols"/>
              <a:buNone/>
              <a:defRPr b="0" i="0" sz="800" u="none" cap="none" strike="noStrike">
                <a:solidFill>
                  <a:schemeClr val="lt1"/>
                </a:solidFill>
                <a:latin typeface="Century Gothic"/>
                <a:ea typeface="Century Gothic"/>
                <a:cs typeface="Century Gothic"/>
                <a:sym typeface="Century Gothic"/>
              </a:defRPr>
            </a:lvl3pPr>
            <a:lvl4pPr indent="-228600" lvl="3" marL="18288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4pPr>
            <a:lvl5pPr indent="-228600" lvl="4" marL="22860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5pPr>
            <a:lvl6pPr indent="-228600" lvl="5" marL="27432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6pPr>
            <a:lvl7pPr indent="-228600" lvl="6" marL="32004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7pPr>
            <a:lvl8pPr indent="-228600" lvl="7" marL="36576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8pPr>
            <a:lvl9pPr indent="-228600" lvl="8" marL="41148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9pPr>
          </a:lstStyle>
          <a:p/>
        </p:txBody>
      </p:sp>
      <p:sp>
        <p:nvSpPr>
          <p:cNvPr id="122" name="Google Shape;122;p23"/>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23" name="Google Shape;123;p23"/>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24" name="Google Shape;124;p23"/>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panorámica con descripción">
  <p:cSld name="Imagen panorámica con descripción">
    <p:spTree>
      <p:nvGrpSpPr>
        <p:cNvPr id="125" name="Shape 125"/>
        <p:cNvGrpSpPr/>
        <p:nvPr/>
      </p:nvGrpSpPr>
      <p:grpSpPr>
        <a:xfrm>
          <a:off x="0" y="0"/>
          <a:ext cx="0" cy="0"/>
          <a:chOff x="0" y="0"/>
          <a:chExt cx="0" cy="0"/>
        </a:xfrm>
      </p:grpSpPr>
      <p:sp>
        <p:nvSpPr>
          <p:cNvPr id="126" name="Google Shape;126;p24"/>
          <p:cNvSpPr txBox="1"/>
          <p:nvPr>
            <p:ph type="title"/>
          </p:nvPr>
        </p:nvSpPr>
        <p:spPr>
          <a:xfrm>
            <a:off x="866217" y="3600440"/>
            <a:ext cx="6619200" cy="4251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Clr>
                <a:schemeClr val="lt2"/>
              </a:buClr>
              <a:buSzPts val="1800"/>
              <a:buFont typeface="Century Gothic"/>
              <a:buNone/>
              <a:defRPr b="0" i="0" sz="18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127" name="Google Shape;127;p24"/>
          <p:cNvSpPr/>
          <p:nvPr>
            <p:ph idx="2" type="pic"/>
          </p:nvPr>
        </p:nvSpPr>
        <p:spPr>
          <a:xfrm>
            <a:off x="866216" y="514350"/>
            <a:ext cx="6619200" cy="2730600"/>
          </a:xfrm>
          <a:prstGeom prst="roundRect">
            <a:avLst>
              <a:gd fmla="val 1858" name="adj"/>
            </a:avLst>
          </a:prstGeom>
          <a:noFill/>
          <a:ln>
            <a:noFill/>
          </a:ln>
          <a:effectLst>
            <a:outerShdw blurRad="50800" rotWithShape="0" algn="tl" dir="5400000" dist="50800">
              <a:srgbClr val="000000">
                <a:alpha val="42750"/>
              </a:srgbClr>
            </a:outerShdw>
          </a:effectLst>
        </p:spPr>
        <p:txBody>
          <a:bodyPr anchorCtr="0" anchor="t" bIns="34275" lIns="68575" spcFirstLastPara="1" rIns="68575" wrap="square" tIns="34275">
            <a:noAutofit/>
          </a:bodyPr>
          <a:lstStyle>
            <a:lvl1pPr lvl="0" marR="0" rtl="0" algn="ctr">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1pPr>
            <a:lvl2pPr lvl="1"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2pPr>
            <a:lvl3pPr lvl="2"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3pPr>
            <a:lvl4pPr lvl="3"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4pPr>
            <a:lvl5pPr lvl="4"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5pPr>
            <a:lvl6pPr lvl="5"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6pPr>
            <a:lvl7pPr lvl="6"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7pPr>
            <a:lvl8pPr lvl="7"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8pPr>
            <a:lvl9pPr lvl="8"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9pPr>
          </a:lstStyle>
          <a:p/>
        </p:txBody>
      </p:sp>
      <p:sp>
        <p:nvSpPr>
          <p:cNvPr id="128" name="Google Shape;128;p24"/>
          <p:cNvSpPr txBox="1"/>
          <p:nvPr>
            <p:ph idx="1" type="body"/>
          </p:nvPr>
        </p:nvSpPr>
        <p:spPr>
          <a:xfrm>
            <a:off x="866217" y="4025494"/>
            <a:ext cx="6619200" cy="370500"/>
          </a:xfrm>
          <a:prstGeom prst="rect">
            <a:avLst/>
          </a:prstGeom>
          <a:noFill/>
          <a:ln>
            <a:noFill/>
          </a:ln>
        </p:spPr>
        <p:txBody>
          <a:bodyPr anchorCtr="0" anchor="t" bIns="34275" lIns="68575" spcFirstLastPara="1" rIns="68575" wrap="square" tIns="34275">
            <a:noAutofit/>
          </a:bodyPr>
          <a:lstStyle>
            <a:lvl1pPr indent="-228600" lvl="0" marL="457200" marR="0" rtl="0" algn="l">
              <a:spcBef>
                <a:spcPts val="800"/>
              </a:spcBef>
              <a:spcAft>
                <a:spcPts val="0"/>
              </a:spcAft>
              <a:buClr>
                <a:srgbClr val="86D1D8"/>
              </a:buClr>
              <a:buSzPts val="700"/>
              <a:buFont typeface="Noto Sans Symbols"/>
              <a:buNone/>
              <a:defRPr b="0" i="0" sz="900" u="none" cap="none" strike="noStrike">
                <a:solidFill>
                  <a:schemeClr val="lt1"/>
                </a:solidFill>
                <a:latin typeface="Century Gothic"/>
                <a:ea typeface="Century Gothic"/>
                <a:cs typeface="Century Gothic"/>
                <a:sym typeface="Century Gothic"/>
              </a:defRPr>
            </a:lvl1pPr>
            <a:lvl2pPr indent="-228600" lvl="1" marL="914400" marR="0" rtl="0" algn="l">
              <a:spcBef>
                <a:spcPts val="800"/>
              </a:spcBef>
              <a:spcAft>
                <a:spcPts val="0"/>
              </a:spcAft>
              <a:buClr>
                <a:srgbClr val="86D1D8"/>
              </a:buClr>
              <a:buSzPts val="700"/>
              <a:buFont typeface="Noto Sans Symbols"/>
              <a:buNone/>
              <a:defRPr b="0" i="0" sz="900" u="none" cap="none" strike="noStrike">
                <a:solidFill>
                  <a:schemeClr val="lt1"/>
                </a:solidFill>
                <a:latin typeface="Century Gothic"/>
                <a:ea typeface="Century Gothic"/>
                <a:cs typeface="Century Gothic"/>
                <a:sym typeface="Century Gothic"/>
              </a:defRPr>
            </a:lvl2pPr>
            <a:lvl3pPr indent="-228600" lvl="2" marL="1371600" marR="0" rtl="0" algn="l">
              <a:spcBef>
                <a:spcPts val="800"/>
              </a:spcBef>
              <a:spcAft>
                <a:spcPts val="0"/>
              </a:spcAft>
              <a:buClr>
                <a:srgbClr val="86D1D8"/>
              </a:buClr>
              <a:buSzPts val="600"/>
              <a:buFont typeface="Noto Sans Symbols"/>
              <a:buNone/>
              <a:defRPr b="0" i="0" sz="800" u="none" cap="none" strike="noStrike">
                <a:solidFill>
                  <a:schemeClr val="lt1"/>
                </a:solidFill>
                <a:latin typeface="Century Gothic"/>
                <a:ea typeface="Century Gothic"/>
                <a:cs typeface="Century Gothic"/>
                <a:sym typeface="Century Gothic"/>
              </a:defRPr>
            </a:lvl3pPr>
            <a:lvl4pPr indent="-228600" lvl="3" marL="18288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4pPr>
            <a:lvl5pPr indent="-228600" lvl="4" marL="22860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5pPr>
            <a:lvl6pPr indent="-228600" lvl="5" marL="27432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6pPr>
            <a:lvl7pPr indent="-228600" lvl="6" marL="32004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7pPr>
            <a:lvl8pPr indent="-228600" lvl="7" marL="36576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8pPr>
            <a:lvl9pPr indent="-228600" lvl="8" marL="41148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9pPr>
          </a:lstStyle>
          <a:p/>
        </p:txBody>
      </p:sp>
      <p:sp>
        <p:nvSpPr>
          <p:cNvPr id="129" name="Google Shape;129;p24"/>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30" name="Google Shape;130;p24"/>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31" name="Google Shape;131;p24"/>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escripción">
  <p:cSld name="Título y descripción">
    <p:spTree>
      <p:nvGrpSpPr>
        <p:cNvPr id="132" name="Shape 132"/>
        <p:cNvGrpSpPr/>
        <p:nvPr/>
      </p:nvGrpSpPr>
      <p:grpSpPr>
        <a:xfrm>
          <a:off x="0" y="0"/>
          <a:ext cx="0" cy="0"/>
          <a:chOff x="0" y="0"/>
          <a:chExt cx="0" cy="0"/>
        </a:xfrm>
      </p:grpSpPr>
      <p:sp>
        <p:nvSpPr>
          <p:cNvPr id="133" name="Google Shape;133;p25"/>
          <p:cNvSpPr txBox="1"/>
          <p:nvPr>
            <p:ph type="title"/>
          </p:nvPr>
        </p:nvSpPr>
        <p:spPr>
          <a:xfrm>
            <a:off x="866216" y="1085850"/>
            <a:ext cx="6619200" cy="1485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134" name="Google Shape;134;p25"/>
          <p:cNvSpPr txBox="1"/>
          <p:nvPr>
            <p:ph idx="1" type="body"/>
          </p:nvPr>
        </p:nvSpPr>
        <p:spPr>
          <a:xfrm>
            <a:off x="866216" y="2743200"/>
            <a:ext cx="6619200" cy="1771800"/>
          </a:xfrm>
          <a:prstGeom prst="rect">
            <a:avLst/>
          </a:prstGeom>
          <a:noFill/>
          <a:ln>
            <a:noFill/>
          </a:ln>
        </p:spPr>
        <p:txBody>
          <a:bodyPr anchorCtr="0" anchor="ctr" bIns="34275" lIns="68575" spcFirstLastPara="1" rIns="68575" wrap="square" tIns="34275">
            <a:noAutofit/>
          </a:bodyPr>
          <a:lstStyle>
            <a:lvl1pPr indent="-228600" lvl="0" marL="457200" marR="0" rtl="0" algn="l">
              <a:spcBef>
                <a:spcPts val="800"/>
              </a:spcBef>
              <a:spcAft>
                <a:spcPts val="0"/>
              </a:spcAft>
              <a:buClr>
                <a:srgbClr val="86D1D8"/>
              </a:buClr>
              <a:buSzPts val="110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spcBef>
                <a:spcPts val="800"/>
              </a:spcBef>
              <a:spcAft>
                <a:spcPts val="0"/>
              </a:spcAft>
              <a:buClr>
                <a:srgbClr val="86D1D8"/>
              </a:buClr>
              <a:buSzPts val="700"/>
              <a:buFont typeface="Noto Sans Symbols"/>
              <a:buNone/>
              <a:defRPr b="0" i="0" sz="900" u="none" cap="none" strike="noStrike">
                <a:solidFill>
                  <a:schemeClr val="lt1"/>
                </a:solidFill>
                <a:latin typeface="Century Gothic"/>
                <a:ea typeface="Century Gothic"/>
                <a:cs typeface="Century Gothic"/>
                <a:sym typeface="Century Gothic"/>
              </a:defRPr>
            </a:lvl2pPr>
            <a:lvl3pPr indent="-228600" lvl="2" marL="1371600" marR="0" rtl="0" algn="l">
              <a:spcBef>
                <a:spcPts val="800"/>
              </a:spcBef>
              <a:spcAft>
                <a:spcPts val="0"/>
              </a:spcAft>
              <a:buClr>
                <a:srgbClr val="86D1D8"/>
              </a:buClr>
              <a:buSzPts val="600"/>
              <a:buFont typeface="Noto Sans Symbols"/>
              <a:buNone/>
              <a:defRPr b="0" i="0" sz="800" u="none" cap="none" strike="noStrike">
                <a:solidFill>
                  <a:schemeClr val="lt1"/>
                </a:solidFill>
                <a:latin typeface="Century Gothic"/>
                <a:ea typeface="Century Gothic"/>
                <a:cs typeface="Century Gothic"/>
                <a:sym typeface="Century Gothic"/>
              </a:defRPr>
            </a:lvl3pPr>
            <a:lvl4pPr indent="-228600" lvl="3" marL="18288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4pPr>
            <a:lvl5pPr indent="-228600" lvl="4" marL="22860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5pPr>
            <a:lvl6pPr indent="-228600" lvl="5" marL="27432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6pPr>
            <a:lvl7pPr indent="-228600" lvl="6" marL="32004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7pPr>
            <a:lvl8pPr indent="-228600" lvl="7" marL="36576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8pPr>
            <a:lvl9pPr indent="-228600" lvl="8" marL="41148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9pPr>
          </a:lstStyle>
          <a:p/>
        </p:txBody>
      </p:sp>
      <p:sp>
        <p:nvSpPr>
          <p:cNvPr id="135" name="Google Shape;135;p25"/>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36" name="Google Shape;136;p25"/>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37" name="Google Shape;137;p25"/>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con descripción">
  <p:cSld name="Cita con descripción">
    <p:spTree>
      <p:nvGrpSpPr>
        <p:cNvPr id="138" name="Shape 138"/>
        <p:cNvGrpSpPr/>
        <p:nvPr/>
      </p:nvGrpSpPr>
      <p:grpSpPr>
        <a:xfrm>
          <a:off x="0" y="0"/>
          <a:ext cx="0" cy="0"/>
          <a:chOff x="0" y="0"/>
          <a:chExt cx="0" cy="0"/>
        </a:xfrm>
      </p:grpSpPr>
      <p:sp>
        <p:nvSpPr>
          <p:cNvPr id="139" name="Google Shape;139;p26"/>
          <p:cNvSpPr txBox="1"/>
          <p:nvPr>
            <p:ph type="title"/>
          </p:nvPr>
        </p:nvSpPr>
        <p:spPr>
          <a:xfrm>
            <a:off x="1181101" y="1085850"/>
            <a:ext cx="5999400" cy="17427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140" name="Google Shape;140;p26"/>
          <p:cNvSpPr txBox="1"/>
          <p:nvPr>
            <p:ph idx="1" type="body"/>
          </p:nvPr>
        </p:nvSpPr>
        <p:spPr>
          <a:xfrm>
            <a:off x="1447800" y="2828380"/>
            <a:ext cx="5459700" cy="256800"/>
          </a:xfrm>
          <a:prstGeom prst="rect">
            <a:avLst/>
          </a:prstGeom>
          <a:noFill/>
          <a:ln>
            <a:noFill/>
          </a:ln>
        </p:spPr>
        <p:txBody>
          <a:bodyPr anchorCtr="0" anchor="t" bIns="34275" lIns="68575" spcFirstLastPara="1" rIns="68575" wrap="square" tIns="34275">
            <a:noAutofit/>
          </a:bodyPr>
          <a:lstStyle>
            <a:lvl1pPr indent="-228600" lvl="0" marL="457200" marR="0" rtl="0" algn="l">
              <a:spcBef>
                <a:spcPts val="800"/>
              </a:spcBef>
              <a:spcAft>
                <a:spcPts val="0"/>
              </a:spcAft>
              <a:buClr>
                <a:srgbClr val="86D1D8"/>
              </a:buClr>
              <a:buSzPts val="800"/>
              <a:buFont typeface="Noto Sans Symbols"/>
              <a:buNone/>
              <a:defRPr b="0" i="0" sz="1100" u="none" cap="small" strike="noStrike">
                <a:solidFill>
                  <a:srgbClr val="86D1D8"/>
                </a:solidFill>
                <a:latin typeface="Century Gothic"/>
                <a:ea typeface="Century Gothic"/>
                <a:cs typeface="Century Gothic"/>
                <a:sym typeface="Century Gothic"/>
              </a:defRPr>
            </a:lvl1pPr>
            <a:lvl2pPr indent="-228600" lvl="1" marL="914400" marR="0" rtl="0" algn="l">
              <a:spcBef>
                <a:spcPts val="800"/>
              </a:spcBef>
              <a:spcAft>
                <a:spcPts val="0"/>
              </a:spcAft>
              <a:buClr>
                <a:srgbClr val="86D1D8"/>
              </a:buClr>
              <a:buSzPts val="700"/>
              <a:buFont typeface="Noto Sans Symbols"/>
              <a:buNone/>
              <a:defRPr b="0" i="0" sz="900" u="none" cap="none" strike="noStrike">
                <a:solidFill>
                  <a:schemeClr val="lt1"/>
                </a:solidFill>
                <a:latin typeface="Century Gothic"/>
                <a:ea typeface="Century Gothic"/>
                <a:cs typeface="Century Gothic"/>
                <a:sym typeface="Century Gothic"/>
              </a:defRPr>
            </a:lvl2pPr>
            <a:lvl3pPr indent="-228600" lvl="2" marL="1371600" marR="0" rtl="0" algn="l">
              <a:spcBef>
                <a:spcPts val="800"/>
              </a:spcBef>
              <a:spcAft>
                <a:spcPts val="0"/>
              </a:spcAft>
              <a:buClr>
                <a:srgbClr val="86D1D8"/>
              </a:buClr>
              <a:buSzPts val="600"/>
              <a:buFont typeface="Noto Sans Symbols"/>
              <a:buNone/>
              <a:defRPr b="0" i="0" sz="800" u="none" cap="none" strike="noStrike">
                <a:solidFill>
                  <a:schemeClr val="lt1"/>
                </a:solidFill>
                <a:latin typeface="Century Gothic"/>
                <a:ea typeface="Century Gothic"/>
                <a:cs typeface="Century Gothic"/>
                <a:sym typeface="Century Gothic"/>
              </a:defRPr>
            </a:lvl3pPr>
            <a:lvl4pPr indent="-228600" lvl="3" marL="18288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4pPr>
            <a:lvl5pPr indent="-228600" lvl="4" marL="22860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5pPr>
            <a:lvl6pPr indent="-228600" lvl="5" marL="27432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6pPr>
            <a:lvl7pPr indent="-228600" lvl="6" marL="32004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7pPr>
            <a:lvl8pPr indent="-228600" lvl="7" marL="36576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8pPr>
            <a:lvl9pPr indent="-228600" lvl="8" marL="41148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9pPr>
          </a:lstStyle>
          <a:p/>
        </p:txBody>
      </p:sp>
      <p:sp>
        <p:nvSpPr>
          <p:cNvPr id="141" name="Google Shape;141;p26"/>
          <p:cNvSpPr txBox="1"/>
          <p:nvPr>
            <p:ph idx="2" type="body"/>
          </p:nvPr>
        </p:nvSpPr>
        <p:spPr>
          <a:xfrm>
            <a:off x="866216" y="3262993"/>
            <a:ext cx="6619200" cy="1257300"/>
          </a:xfrm>
          <a:prstGeom prst="rect">
            <a:avLst/>
          </a:prstGeom>
          <a:noFill/>
          <a:ln>
            <a:noFill/>
          </a:ln>
        </p:spPr>
        <p:txBody>
          <a:bodyPr anchorCtr="0" anchor="ctr" bIns="34275" lIns="68575" spcFirstLastPara="1" rIns="68575" wrap="square" tIns="34275">
            <a:noAutofit/>
          </a:bodyPr>
          <a:lstStyle>
            <a:lvl1pPr indent="-228600" lvl="0" marL="457200" marR="0" rtl="0" algn="l">
              <a:spcBef>
                <a:spcPts val="800"/>
              </a:spcBef>
              <a:spcAft>
                <a:spcPts val="0"/>
              </a:spcAft>
              <a:buClr>
                <a:srgbClr val="86D1D8"/>
              </a:buClr>
              <a:buSzPts val="110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spcBef>
                <a:spcPts val="800"/>
              </a:spcBef>
              <a:spcAft>
                <a:spcPts val="0"/>
              </a:spcAft>
              <a:buClr>
                <a:srgbClr val="86D1D8"/>
              </a:buClr>
              <a:buSzPts val="700"/>
              <a:buFont typeface="Noto Sans Symbols"/>
              <a:buNone/>
              <a:defRPr b="0" i="0" sz="900" u="none" cap="none" strike="noStrike">
                <a:solidFill>
                  <a:schemeClr val="lt1"/>
                </a:solidFill>
                <a:latin typeface="Century Gothic"/>
                <a:ea typeface="Century Gothic"/>
                <a:cs typeface="Century Gothic"/>
                <a:sym typeface="Century Gothic"/>
              </a:defRPr>
            </a:lvl2pPr>
            <a:lvl3pPr indent="-228600" lvl="2" marL="1371600" marR="0" rtl="0" algn="l">
              <a:spcBef>
                <a:spcPts val="800"/>
              </a:spcBef>
              <a:spcAft>
                <a:spcPts val="0"/>
              </a:spcAft>
              <a:buClr>
                <a:srgbClr val="86D1D8"/>
              </a:buClr>
              <a:buSzPts val="600"/>
              <a:buFont typeface="Noto Sans Symbols"/>
              <a:buNone/>
              <a:defRPr b="0" i="0" sz="800" u="none" cap="none" strike="noStrike">
                <a:solidFill>
                  <a:schemeClr val="lt1"/>
                </a:solidFill>
                <a:latin typeface="Century Gothic"/>
                <a:ea typeface="Century Gothic"/>
                <a:cs typeface="Century Gothic"/>
                <a:sym typeface="Century Gothic"/>
              </a:defRPr>
            </a:lvl3pPr>
            <a:lvl4pPr indent="-228600" lvl="3" marL="18288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4pPr>
            <a:lvl5pPr indent="-228600" lvl="4" marL="22860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5pPr>
            <a:lvl6pPr indent="-228600" lvl="5" marL="27432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6pPr>
            <a:lvl7pPr indent="-228600" lvl="6" marL="32004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7pPr>
            <a:lvl8pPr indent="-228600" lvl="7" marL="36576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8pPr>
            <a:lvl9pPr indent="-228600" lvl="8" marL="41148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9pPr>
          </a:lstStyle>
          <a:p/>
        </p:txBody>
      </p:sp>
      <p:sp>
        <p:nvSpPr>
          <p:cNvPr id="142" name="Google Shape;142;p26"/>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43" name="Google Shape;143;p26"/>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44" name="Google Shape;144;p26"/>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
              <a:t>‹#›</a:t>
            </a:fld>
            <a:endParaRPr/>
          </a:p>
        </p:txBody>
      </p:sp>
      <p:sp>
        <p:nvSpPr>
          <p:cNvPr id="145" name="Google Shape;145;p26"/>
          <p:cNvSpPr txBox="1"/>
          <p:nvPr/>
        </p:nvSpPr>
        <p:spPr>
          <a:xfrm>
            <a:off x="673721" y="728440"/>
            <a:ext cx="601500" cy="14772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s" sz="9200" u="none" cap="none" strike="noStrike">
                <a:solidFill>
                  <a:srgbClr val="86D1D8"/>
                </a:solidFill>
                <a:latin typeface="Arial"/>
                <a:ea typeface="Arial"/>
                <a:cs typeface="Arial"/>
                <a:sym typeface="Arial"/>
              </a:rPr>
              <a:t>“</a:t>
            </a:r>
            <a:endParaRPr sz="1100"/>
          </a:p>
        </p:txBody>
      </p:sp>
      <p:sp>
        <p:nvSpPr>
          <p:cNvPr id="146" name="Google Shape;146;p26"/>
          <p:cNvSpPr txBox="1"/>
          <p:nvPr/>
        </p:nvSpPr>
        <p:spPr>
          <a:xfrm>
            <a:off x="6997867" y="1960340"/>
            <a:ext cx="601500" cy="14772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s" sz="9200" u="none" cap="none" strike="noStrike">
                <a:solidFill>
                  <a:srgbClr val="86D1D8"/>
                </a:solidFill>
                <a:latin typeface="Arial"/>
                <a:ea typeface="Arial"/>
                <a:cs typeface="Arial"/>
                <a:sym typeface="Arial"/>
              </a:rPr>
              <a:t>”</a:t>
            </a:r>
            <a:endParaRPr sz="110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jeta de nombre">
  <p:cSld name="Tarjeta de nombre">
    <p:spTree>
      <p:nvGrpSpPr>
        <p:cNvPr id="147" name="Shape 147"/>
        <p:cNvGrpSpPr/>
        <p:nvPr/>
      </p:nvGrpSpPr>
      <p:grpSpPr>
        <a:xfrm>
          <a:off x="0" y="0"/>
          <a:ext cx="0" cy="0"/>
          <a:chOff x="0" y="0"/>
          <a:chExt cx="0" cy="0"/>
        </a:xfrm>
      </p:grpSpPr>
      <p:sp>
        <p:nvSpPr>
          <p:cNvPr id="148" name="Google Shape;148;p27"/>
          <p:cNvSpPr txBox="1"/>
          <p:nvPr>
            <p:ph type="title"/>
          </p:nvPr>
        </p:nvSpPr>
        <p:spPr>
          <a:xfrm>
            <a:off x="866216" y="2343151"/>
            <a:ext cx="6619200" cy="12399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Clr>
                <a:schemeClr val="lt2"/>
              </a:buClr>
              <a:buSzPts val="30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149" name="Google Shape;149;p27"/>
          <p:cNvSpPr txBox="1"/>
          <p:nvPr>
            <p:ph idx="1" type="body"/>
          </p:nvPr>
        </p:nvSpPr>
        <p:spPr>
          <a:xfrm>
            <a:off x="866216" y="3583036"/>
            <a:ext cx="6619200" cy="645300"/>
          </a:xfrm>
          <a:prstGeom prst="rect">
            <a:avLst/>
          </a:prstGeom>
          <a:noFill/>
          <a:ln>
            <a:noFill/>
          </a:ln>
        </p:spPr>
        <p:txBody>
          <a:bodyPr anchorCtr="0" anchor="t" bIns="34275" lIns="68575" spcFirstLastPara="1" rIns="68575" wrap="square" tIns="34275">
            <a:noAutofit/>
          </a:bodyPr>
          <a:lstStyle>
            <a:lvl1pPr indent="-228600" lvl="0" marL="457200" marR="0" rtl="0" algn="l">
              <a:spcBef>
                <a:spcPts val="800"/>
              </a:spcBef>
              <a:spcAft>
                <a:spcPts val="0"/>
              </a:spcAft>
              <a:buClr>
                <a:srgbClr val="86D1D8"/>
              </a:buClr>
              <a:buSzPts val="1200"/>
              <a:buFont typeface="Noto Sans Symbols"/>
              <a:buNone/>
              <a:defRPr b="0" i="0" sz="1500" u="none" cap="none" strike="noStrike">
                <a:solidFill>
                  <a:srgbClr val="86D1D8"/>
                </a:solidFill>
                <a:latin typeface="Century Gothic"/>
                <a:ea typeface="Century Gothic"/>
                <a:cs typeface="Century Gothic"/>
                <a:sym typeface="Century Gothic"/>
              </a:defRPr>
            </a:lvl1pPr>
            <a:lvl2pPr indent="-228600" lvl="1" marL="914400" marR="0" rtl="0" algn="l">
              <a:spcBef>
                <a:spcPts val="800"/>
              </a:spcBef>
              <a:spcAft>
                <a:spcPts val="0"/>
              </a:spcAft>
              <a:buClr>
                <a:srgbClr val="86D1D8"/>
              </a:buClr>
              <a:buSzPts val="1100"/>
              <a:buFont typeface="Noto Sans Symbols"/>
              <a:buNone/>
              <a:defRPr b="0" i="0" sz="1400" u="none" cap="none" strike="noStrike">
                <a:solidFill>
                  <a:schemeClr val="lt1"/>
                </a:solidFill>
                <a:latin typeface="Century Gothic"/>
                <a:ea typeface="Century Gothic"/>
                <a:cs typeface="Century Gothic"/>
                <a:sym typeface="Century Gothic"/>
              </a:defRPr>
            </a:lvl2pPr>
            <a:lvl3pPr indent="-228600" lvl="2" marL="1371600"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3pPr>
            <a:lvl4pPr indent="-228600" lvl="3" marL="1828800" marR="0" rtl="0" algn="l">
              <a:spcBef>
                <a:spcPts val="800"/>
              </a:spcBef>
              <a:spcAft>
                <a:spcPts val="0"/>
              </a:spcAft>
              <a:buClr>
                <a:srgbClr val="86D1D8"/>
              </a:buClr>
              <a:buSzPts val="800"/>
              <a:buFont typeface="Noto Sans Symbols"/>
              <a:buNone/>
              <a:defRPr b="0" i="0" sz="1100" u="none" cap="none" strike="noStrike">
                <a:solidFill>
                  <a:schemeClr val="lt1"/>
                </a:solidFill>
                <a:latin typeface="Century Gothic"/>
                <a:ea typeface="Century Gothic"/>
                <a:cs typeface="Century Gothic"/>
                <a:sym typeface="Century Gothic"/>
              </a:defRPr>
            </a:lvl4pPr>
            <a:lvl5pPr indent="-228600" lvl="4" marL="2286000" marR="0" rtl="0" algn="l">
              <a:spcBef>
                <a:spcPts val="800"/>
              </a:spcBef>
              <a:spcAft>
                <a:spcPts val="0"/>
              </a:spcAft>
              <a:buClr>
                <a:srgbClr val="86D1D8"/>
              </a:buClr>
              <a:buSzPts val="800"/>
              <a:buFont typeface="Noto Sans Symbols"/>
              <a:buNone/>
              <a:defRPr b="0" i="0" sz="1100" u="none" cap="none" strike="noStrike">
                <a:solidFill>
                  <a:schemeClr val="lt1"/>
                </a:solidFill>
                <a:latin typeface="Century Gothic"/>
                <a:ea typeface="Century Gothic"/>
                <a:cs typeface="Century Gothic"/>
                <a:sym typeface="Century Gothic"/>
              </a:defRPr>
            </a:lvl5pPr>
            <a:lvl6pPr indent="-228600" lvl="5" marL="2743200" marR="0" rtl="0" algn="l">
              <a:spcBef>
                <a:spcPts val="800"/>
              </a:spcBef>
              <a:spcAft>
                <a:spcPts val="0"/>
              </a:spcAft>
              <a:buClr>
                <a:srgbClr val="86D1D8"/>
              </a:buClr>
              <a:buSzPts val="800"/>
              <a:buFont typeface="Noto Sans Symbols"/>
              <a:buNone/>
              <a:defRPr b="0" i="0" sz="1100" u="none" cap="none" strike="noStrike">
                <a:solidFill>
                  <a:schemeClr val="lt1"/>
                </a:solidFill>
                <a:latin typeface="Century Gothic"/>
                <a:ea typeface="Century Gothic"/>
                <a:cs typeface="Century Gothic"/>
                <a:sym typeface="Century Gothic"/>
              </a:defRPr>
            </a:lvl6pPr>
            <a:lvl7pPr indent="-228600" lvl="6" marL="3200400" marR="0" rtl="0" algn="l">
              <a:spcBef>
                <a:spcPts val="800"/>
              </a:spcBef>
              <a:spcAft>
                <a:spcPts val="0"/>
              </a:spcAft>
              <a:buClr>
                <a:srgbClr val="86D1D8"/>
              </a:buClr>
              <a:buSzPts val="800"/>
              <a:buFont typeface="Noto Sans Symbols"/>
              <a:buNone/>
              <a:defRPr b="0" i="0" sz="1100" u="none" cap="none" strike="noStrike">
                <a:solidFill>
                  <a:schemeClr val="lt1"/>
                </a:solidFill>
                <a:latin typeface="Century Gothic"/>
                <a:ea typeface="Century Gothic"/>
                <a:cs typeface="Century Gothic"/>
                <a:sym typeface="Century Gothic"/>
              </a:defRPr>
            </a:lvl7pPr>
            <a:lvl8pPr indent="-228600" lvl="7" marL="3657600" marR="0" rtl="0" algn="l">
              <a:spcBef>
                <a:spcPts val="800"/>
              </a:spcBef>
              <a:spcAft>
                <a:spcPts val="0"/>
              </a:spcAft>
              <a:buClr>
                <a:srgbClr val="86D1D8"/>
              </a:buClr>
              <a:buSzPts val="800"/>
              <a:buFont typeface="Noto Sans Symbols"/>
              <a:buNone/>
              <a:defRPr b="0" i="0" sz="1100" u="none" cap="none" strike="noStrike">
                <a:solidFill>
                  <a:schemeClr val="lt1"/>
                </a:solidFill>
                <a:latin typeface="Century Gothic"/>
                <a:ea typeface="Century Gothic"/>
                <a:cs typeface="Century Gothic"/>
                <a:sym typeface="Century Gothic"/>
              </a:defRPr>
            </a:lvl8pPr>
            <a:lvl9pPr indent="-228600" lvl="8" marL="4114800" marR="0" rtl="0" algn="l">
              <a:spcBef>
                <a:spcPts val="800"/>
              </a:spcBef>
              <a:spcAft>
                <a:spcPts val="0"/>
              </a:spcAft>
              <a:buClr>
                <a:srgbClr val="86D1D8"/>
              </a:buClr>
              <a:buSzPts val="800"/>
              <a:buFont typeface="Noto Sans Symbols"/>
              <a:buNone/>
              <a:defRPr b="0" i="0" sz="1100" u="none" cap="none" strike="noStrike">
                <a:solidFill>
                  <a:schemeClr val="lt1"/>
                </a:solidFill>
                <a:latin typeface="Century Gothic"/>
                <a:ea typeface="Century Gothic"/>
                <a:cs typeface="Century Gothic"/>
                <a:sym typeface="Century Gothic"/>
              </a:defRPr>
            </a:lvl9pPr>
          </a:lstStyle>
          <a:p/>
        </p:txBody>
      </p:sp>
      <p:sp>
        <p:nvSpPr>
          <p:cNvPr id="150" name="Google Shape;150;p27"/>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51" name="Google Shape;151;p27"/>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52" name="Google Shape;152;p27"/>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3">
  <p:cSld name="Columna 3">
    <p:spTree>
      <p:nvGrpSpPr>
        <p:cNvPr id="153" name="Shape 153"/>
        <p:cNvGrpSpPr/>
        <p:nvPr/>
      </p:nvGrpSpPr>
      <p:grpSpPr>
        <a:xfrm>
          <a:off x="0" y="0"/>
          <a:ext cx="0" cy="0"/>
          <a:chOff x="0" y="0"/>
          <a:chExt cx="0" cy="0"/>
        </a:xfrm>
      </p:grpSpPr>
      <p:sp>
        <p:nvSpPr>
          <p:cNvPr id="154" name="Google Shape;154;p28"/>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Clr>
                <a:schemeClr val="lt2"/>
              </a:buClr>
              <a:buSzPts val="3200"/>
              <a:buFont typeface="Century Gothic"/>
              <a:buNone/>
              <a:defRPr b="0" i="0" sz="3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155" name="Google Shape;155;p28"/>
          <p:cNvSpPr txBox="1"/>
          <p:nvPr>
            <p:ph idx="1" type="body"/>
          </p:nvPr>
        </p:nvSpPr>
        <p:spPr>
          <a:xfrm>
            <a:off x="474710" y="1485900"/>
            <a:ext cx="2210100" cy="432300"/>
          </a:xfrm>
          <a:prstGeom prst="rect">
            <a:avLst/>
          </a:prstGeom>
          <a:noFill/>
          <a:ln>
            <a:noFill/>
          </a:ln>
        </p:spPr>
        <p:txBody>
          <a:bodyPr anchorCtr="0" anchor="b" bIns="34275" lIns="68575" spcFirstLastPara="1" rIns="68575" wrap="square" tIns="34275">
            <a:noAutofit/>
          </a:bodyPr>
          <a:lstStyle>
            <a:lvl1pPr indent="-228600" lvl="0" marL="457200" marR="0" rtl="0" algn="l">
              <a:spcBef>
                <a:spcPts val="800"/>
              </a:spcBef>
              <a:spcAft>
                <a:spcPts val="0"/>
              </a:spcAft>
              <a:buClr>
                <a:srgbClr val="86D1D8"/>
              </a:buClr>
              <a:buSzPts val="1400"/>
              <a:buFont typeface="Noto Sans Symbols"/>
              <a:buNone/>
              <a:defRPr b="0" i="0" sz="1800" u="none" cap="none" strike="noStrike">
                <a:solidFill>
                  <a:srgbClr val="86D1D8"/>
                </a:solidFill>
                <a:latin typeface="Century Gothic"/>
                <a:ea typeface="Century Gothic"/>
                <a:cs typeface="Century Gothic"/>
                <a:sym typeface="Century Gothic"/>
              </a:defRPr>
            </a:lvl1pPr>
            <a:lvl2pPr indent="-228600" lvl="1" marL="914400" marR="0" rtl="0" algn="l">
              <a:spcBef>
                <a:spcPts val="800"/>
              </a:spcBef>
              <a:spcAft>
                <a:spcPts val="0"/>
              </a:spcAft>
              <a:buClr>
                <a:srgbClr val="86D1D8"/>
              </a:buClr>
              <a:buSzPts val="1200"/>
              <a:buFont typeface="Noto Sans Symbols"/>
              <a:buNone/>
              <a:defRPr b="1" i="0" sz="1500" u="none" cap="none" strike="noStrike">
                <a:solidFill>
                  <a:schemeClr val="lt1"/>
                </a:solidFill>
                <a:latin typeface="Century Gothic"/>
                <a:ea typeface="Century Gothic"/>
                <a:cs typeface="Century Gothic"/>
                <a:sym typeface="Century Gothic"/>
              </a:defRPr>
            </a:lvl2pPr>
            <a:lvl3pPr indent="-228600" lvl="2" marL="1371600" marR="0" rtl="0" algn="l">
              <a:spcBef>
                <a:spcPts val="800"/>
              </a:spcBef>
              <a:spcAft>
                <a:spcPts val="0"/>
              </a:spcAft>
              <a:buClr>
                <a:srgbClr val="86D1D8"/>
              </a:buClr>
              <a:buSzPts val="1100"/>
              <a:buFont typeface="Noto Sans Symbols"/>
              <a:buNone/>
              <a:defRPr b="1" i="0" sz="1400" u="none" cap="none" strike="noStrike">
                <a:solidFill>
                  <a:schemeClr val="lt1"/>
                </a:solidFill>
                <a:latin typeface="Century Gothic"/>
                <a:ea typeface="Century Gothic"/>
                <a:cs typeface="Century Gothic"/>
                <a:sym typeface="Century Gothic"/>
              </a:defRPr>
            </a:lvl3pPr>
            <a:lvl4pPr indent="-228600" lvl="3" marL="18288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4pPr>
            <a:lvl5pPr indent="-228600" lvl="4" marL="22860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5pPr>
            <a:lvl6pPr indent="-228600" lvl="5" marL="27432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6pPr>
            <a:lvl7pPr indent="-228600" lvl="6" marL="32004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7pPr>
            <a:lvl8pPr indent="-228600" lvl="7" marL="36576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8pPr>
            <a:lvl9pPr indent="-228600" lvl="8" marL="41148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9pPr>
          </a:lstStyle>
          <a:p/>
        </p:txBody>
      </p:sp>
      <p:sp>
        <p:nvSpPr>
          <p:cNvPr id="156" name="Google Shape;156;p28"/>
          <p:cNvSpPr txBox="1"/>
          <p:nvPr>
            <p:ph idx="2" type="body"/>
          </p:nvPr>
        </p:nvSpPr>
        <p:spPr>
          <a:xfrm>
            <a:off x="489347" y="2000250"/>
            <a:ext cx="2195700" cy="2691900"/>
          </a:xfrm>
          <a:prstGeom prst="rect">
            <a:avLst/>
          </a:prstGeom>
          <a:noFill/>
          <a:ln>
            <a:noFill/>
          </a:ln>
        </p:spPr>
        <p:txBody>
          <a:bodyPr anchorCtr="0" anchor="t" bIns="34275" lIns="68575" spcFirstLastPara="1" rIns="68575" wrap="square" tIns="34275">
            <a:noAutofit/>
          </a:bodyPr>
          <a:lstStyle>
            <a:lvl1pPr indent="-228600" lvl="0" marL="457200" marR="0" rtl="0" algn="l">
              <a:spcBef>
                <a:spcPts val="800"/>
              </a:spcBef>
              <a:spcAft>
                <a:spcPts val="0"/>
              </a:spcAft>
              <a:buClr>
                <a:srgbClr val="86D1D8"/>
              </a:buClr>
              <a:buSzPts val="800"/>
              <a:buFont typeface="Noto Sans Symbols"/>
              <a:buNone/>
              <a:defRPr b="0" i="0" sz="1100" u="none" cap="none" strike="noStrike">
                <a:solidFill>
                  <a:schemeClr val="lt1"/>
                </a:solidFill>
                <a:latin typeface="Century Gothic"/>
                <a:ea typeface="Century Gothic"/>
                <a:cs typeface="Century Gothic"/>
                <a:sym typeface="Century Gothic"/>
              </a:defRPr>
            </a:lvl1pPr>
            <a:lvl2pPr indent="-228600" lvl="1" marL="914400" marR="0" rtl="0" algn="l">
              <a:spcBef>
                <a:spcPts val="800"/>
              </a:spcBef>
              <a:spcAft>
                <a:spcPts val="0"/>
              </a:spcAft>
              <a:buClr>
                <a:srgbClr val="86D1D8"/>
              </a:buClr>
              <a:buSzPts val="700"/>
              <a:buFont typeface="Noto Sans Symbols"/>
              <a:buNone/>
              <a:defRPr b="0" i="0" sz="900" u="none" cap="none" strike="noStrike">
                <a:solidFill>
                  <a:schemeClr val="lt1"/>
                </a:solidFill>
                <a:latin typeface="Century Gothic"/>
                <a:ea typeface="Century Gothic"/>
                <a:cs typeface="Century Gothic"/>
                <a:sym typeface="Century Gothic"/>
              </a:defRPr>
            </a:lvl2pPr>
            <a:lvl3pPr indent="-228600" lvl="2" marL="1371600" marR="0" rtl="0" algn="l">
              <a:spcBef>
                <a:spcPts val="800"/>
              </a:spcBef>
              <a:spcAft>
                <a:spcPts val="0"/>
              </a:spcAft>
              <a:buClr>
                <a:srgbClr val="86D1D8"/>
              </a:buClr>
              <a:buSzPts val="600"/>
              <a:buFont typeface="Noto Sans Symbols"/>
              <a:buNone/>
              <a:defRPr b="0" i="0" sz="800" u="none" cap="none" strike="noStrike">
                <a:solidFill>
                  <a:schemeClr val="lt1"/>
                </a:solidFill>
                <a:latin typeface="Century Gothic"/>
                <a:ea typeface="Century Gothic"/>
                <a:cs typeface="Century Gothic"/>
                <a:sym typeface="Century Gothic"/>
              </a:defRPr>
            </a:lvl3pPr>
            <a:lvl4pPr indent="-228600" lvl="3" marL="18288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4pPr>
            <a:lvl5pPr indent="-228600" lvl="4" marL="22860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5pPr>
            <a:lvl6pPr indent="-228600" lvl="5" marL="27432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6pPr>
            <a:lvl7pPr indent="-228600" lvl="6" marL="32004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7pPr>
            <a:lvl8pPr indent="-228600" lvl="7" marL="36576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8pPr>
            <a:lvl9pPr indent="-228600" lvl="8" marL="41148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9pPr>
          </a:lstStyle>
          <a:p/>
        </p:txBody>
      </p:sp>
      <p:sp>
        <p:nvSpPr>
          <p:cNvPr id="157" name="Google Shape;157;p28"/>
          <p:cNvSpPr txBox="1"/>
          <p:nvPr>
            <p:ph idx="3" type="body"/>
          </p:nvPr>
        </p:nvSpPr>
        <p:spPr>
          <a:xfrm>
            <a:off x="2912744" y="1485900"/>
            <a:ext cx="2202000" cy="432300"/>
          </a:xfrm>
          <a:prstGeom prst="rect">
            <a:avLst/>
          </a:prstGeom>
          <a:noFill/>
          <a:ln>
            <a:noFill/>
          </a:ln>
        </p:spPr>
        <p:txBody>
          <a:bodyPr anchorCtr="0" anchor="b" bIns="34275" lIns="68575" spcFirstLastPara="1" rIns="68575" wrap="square" tIns="34275">
            <a:noAutofit/>
          </a:bodyPr>
          <a:lstStyle>
            <a:lvl1pPr indent="-228600" lvl="0" marL="457200" marR="0" rtl="0" algn="l">
              <a:spcBef>
                <a:spcPts val="800"/>
              </a:spcBef>
              <a:spcAft>
                <a:spcPts val="0"/>
              </a:spcAft>
              <a:buClr>
                <a:srgbClr val="86D1D8"/>
              </a:buClr>
              <a:buSzPts val="1400"/>
              <a:buFont typeface="Noto Sans Symbols"/>
              <a:buNone/>
              <a:defRPr b="0" i="0" sz="1800" u="none" cap="none" strike="noStrike">
                <a:solidFill>
                  <a:srgbClr val="86D1D8"/>
                </a:solidFill>
                <a:latin typeface="Century Gothic"/>
                <a:ea typeface="Century Gothic"/>
                <a:cs typeface="Century Gothic"/>
                <a:sym typeface="Century Gothic"/>
              </a:defRPr>
            </a:lvl1pPr>
            <a:lvl2pPr indent="-228600" lvl="1" marL="914400" marR="0" rtl="0" algn="l">
              <a:spcBef>
                <a:spcPts val="800"/>
              </a:spcBef>
              <a:spcAft>
                <a:spcPts val="0"/>
              </a:spcAft>
              <a:buClr>
                <a:srgbClr val="86D1D8"/>
              </a:buClr>
              <a:buSzPts val="1200"/>
              <a:buFont typeface="Noto Sans Symbols"/>
              <a:buNone/>
              <a:defRPr b="1" i="0" sz="1500" u="none" cap="none" strike="noStrike">
                <a:solidFill>
                  <a:schemeClr val="lt1"/>
                </a:solidFill>
                <a:latin typeface="Century Gothic"/>
                <a:ea typeface="Century Gothic"/>
                <a:cs typeface="Century Gothic"/>
                <a:sym typeface="Century Gothic"/>
              </a:defRPr>
            </a:lvl2pPr>
            <a:lvl3pPr indent="-228600" lvl="2" marL="1371600" marR="0" rtl="0" algn="l">
              <a:spcBef>
                <a:spcPts val="800"/>
              </a:spcBef>
              <a:spcAft>
                <a:spcPts val="0"/>
              </a:spcAft>
              <a:buClr>
                <a:srgbClr val="86D1D8"/>
              </a:buClr>
              <a:buSzPts val="1100"/>
              <a:buFont typeface="Noto Sans Symbols"/>
              <a:buNone/>
              <a:defRPr b="1" i="0" sz="1400" u="none" cap="none" strike="noStrike">
                <a:solidFill>
                  <a:schemeClr val="lt1"/>
                </a:solidFill>
                <a:latin typeface="Century Gothic"/>
                <a:ea typeface="Century Gothic"/>
                <a:cs typeface="Century Gothic"/>
                <a:sym typeface="Century Gothic"/>
              </a:defRPr>
            </a:lvl3pPr>
            <a:lvl4pPr indent="-228600" lvl="3" marL="18288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4pPr>
            <a:lvl5pPr indent="-228600" lvl="4" marL="22860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5pPr>
            <a:lvl6pPr indent="-228600" lvl="5" marL="27432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6pPr>
            <a:lvl7pPr indent="-228600" lvl="6" marL="32004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7pPr>
            <a:lvl8pPr indent="-228600" lvl="7" marL="36576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8pPr>
            <a:lvl9pPr indent="-228600" lvl="8" marL="41148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9pPr>
          </a:lstStyle>
          <a:p/>
        </p:txBody>
      </p:sp>
      <p:sp>
        <p:nvSpPr>
          <p:cNvPr id="158" name="Google Shape;158;p28"/>
          <p:cNvSpPr txBox="1"/>
          <p:nvPr>
            <p:ph idx="4" type="body"/>
          </p:nvPr>
        </p:nvSpPr>
        <p:spPr>
          <a:xfrm>
            <a:off x="2904829" y="2000250"/>
            <a:ext cx="2210100" cy="2691900"/>
          </a:xfrm>
          <a:prstGeom prst="rect">
            <a:avLst/>
          </a:prstGeom>
          <a:noFill/>
          <a:ln>
            <a:noFill/>
          </a:ln>
        </p:spPr>
        <p:txBody>
          <a:bodyPr anchorCtr="0" anchor="t" bIns="34275" lIns="68575" spcFirstLastPara="1" rIns="68575" wrap="square" tIns="34275">
            <a:noAutofit/>
          </a:bodyPr>
          <a:lstStyle>
            <a:lvl1pPr indent="-228600" lvl="0" marL="457200" marR="0" rtl="0" algn="l">
              <a:spcBef>
                <a:spcPts val="800"/>
              </a:spcBef>
              <a:spcAft>
                <a:spcPts val="0"/>
              </a:spcAft>
              <a:buClr>
                <a:srgbClr val="86D1D8"/>
              </a:buClr>
              <a:buSzPts val="800"/>
              <a:buFont typeface="Noto Sans Symbols"/>
              <a:buNone/>
              <a:defRPr b="0" i="0" sz="1100" u="none" cap="none" strike="noStrike">
                <a:solidFill>
                  <a:schemeClr val="lt1"/>
                </a:solidFill>
                <a:latin typeface="Century Gothic"/>
                <a:ea typeface="Century Gothic"/>
                <a:cs typeface="Century Gothic"/>
                <a:sym typeface="Century Gothic"/>
              </a:defRPr>
            </a:lvl1pPr>
            <a:lvl2pPr indent="-228600" lvl="1" marL="914400" marR="0" rtl="0" algn="l">
              <a:spcBef>
                <a:spcPts val="800"/>
              </a:spcBef>
              <a:spcAft>
                <a:spcPts val="0"/>
              </a:spcAft>
              <a:buClr>
                <a:srgbClr val="86D1D8"/>
              </a:buClr>
              <a:buSzPts val="700"/>
              <a:buFont typeface="Noto Sans Symbols"/>
              <a:buNone/>
              <a:defRPr b="0" i="0" sz="900" u="none" cap="none" strike="noStrike">
                <a:solidFill>
                  <a:schemeClr val="lt1"/>
                </a:solidFill>
                <a:latin typeface="Century Gothic"/>
                <a:ea typeface="Century Gothic"/>
                <a:cs typeface="Century Gothic"/>
                <a:sym typeface="Century Gothic"/>
              </a:defRPr>
            </a:lvl2pPr>
            <a:lvl3pPr indent="-228600" lvl="2" marL="1371600" marR="0" rtl="0" algn="l">
              <a:spcBef>
                <a:spcPts val="800"/>
              </a:spcBef>
              <a:spcAft>
                <a:spcPts val="0"/>
              </a:spcAft>
              <a:buClr>
                <a:srgbClr val="86D1D8"/>
              </a:buClr>
              <a:buSzPts val="600"/>
              <a:buFont typeface="Noto Sans Symbols"/>
              <a:buNone/>
              <a:defRPr b="0" i="0" sz="800" u="none" cap="none" strike="noStrike">
                <a:solidFill>
                  <a:schemeClr val="lt1"/>
                </a:solidFill>
                <a:latin typeface="Century Gothic"/>
                <a:ea typeface="Century Gothic"/>
                <a:cs typeface="Century Gothic"/>
                <a:sym typeface="Century Gothic"/>
              </a:defRPr>
            </a:lvl3pPr>
            <a:lvl4pPr indent="-228600" lvl="3" marL="18288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4pPr>
            <a:lvl5pPr indent="-228600" lvl="4" marL="22860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5pPr>
            <a:lvl6pPr indent="-228600" lvl="5" marL="27432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6pPr>
            <a:lvl7pPr indent="-228600" lvl="6" marL="32004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7pPr>
            <a:lvl8pPr indent="-228600" lvl="7" marL="36576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8pPr>
            <a:lvl9pPr indent="-228600" lvl="8" marL="41148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9pPr>
          </a:lstStyle>
          <a:p/>
        </p:txBody>
      </p:sp>
      <p:sp>
        <p:nvSpPr>
          <p:cNvPr id="159" name="Google Shape;159;p28"/>
          <p:cNvSpPr txBox="1"/>
          <p:nvPr>
            <p:ph idx="5" type="body"/>
          </p:nvPr>
        </p:nvSpPr>
        <p:spPr>
          <a:xfrm>
            <a:off x="5343525" y="1485900"/>
            <a:ext cx="2199000" cy="432300"/>
          </a:xfrm>
          <a:prstGeom prst="rect">
            <a:avLst/>
          </a:prstGeom>
          <a:noFill/>
          <a:ln>
            <a:noFill/>
          </a:ln>
        </p:spPr>
        <p:txBody>
          <a:bodyPr anchorCtr="0" anchor="b" bIns="34275" lIns="68575" spcFirstLastPara="1" rIns="68575" wrap="square" tIns="34275">
            <a:noAutofit/>
          </a:bodyPr>
          <a:lstStyle>
            <a:lvl1pPr indent="-228600" lvl="0" marL="457200" marR="0" rtl="0" algn="l">
              <a:spcBef>
                <a:spcPts val="800"/>
              </a:spcBef>
              <a:spcAft>
                <a:spcPts val="0"/>
              </a:spcAft>
              <a:buClr>
                <a:srgbClr val="86D1D8"/>
              </a:buClr>
              <a:buSzPts val="1400"/>
              <a:buFont typeface="Noto Sans Symbols"/>
              <a:buNone/>
              <a:defRPr b="0" i="0" sz="1800" u="none" cap="none" strike="noStrike">
                <a:solidFill>
                  <a:srgbClr val="86D1D8"/>
                </a:solidFill>
                <a:latin typeface="Century Gothic"/>
                <a:ea typeface="Century Gothic"/>
                <a:cs typeface="Century Gothic"/>
                <a:sym typeface="Century Gothic"/>
              </a:defRPr>
            </a:lvl1pPr>
            <a:lvl2pPr indent="-228600" lvl="1" marL="914400" marR="0" rtl="0" algn="l">
              <a:spcBef>
                <a:spcPts val="800"/>
              </a:spcBef>
              <a:spcAft>
                <a:spcPts val="0"/>
              </a:spcAft>
              <a:buClr>
                <a:srgbClr val="86D1D8"/>
              </a:buClr>
              <a:buSzPts val="1200"/>
              <a:buFont typeface="Noto Sans Symbols"/>
              <a:buNone/>
              <a:defRPr b="1" i="0" sz="1500" u="none" cap="none" strike="noStrike">
                <a:solidFill>
                  <a:schemeClr val="lt1"/>
                </a:solidFill>
                <a:latin typeface="Century Gothic"/>
                <a:ea typeface="Century Gothic"/>
                <a:cs typeface="Century Gothic"/>
                <a:sym typeface="Century Gothic"/>
              </a:defRPr>
            </a:lvl2pPr>
            <a:lvl3pPr indent="-228600" lvl="2" marL="1371600" marR="0" rtl="0" algn="l">
              <a:spcBef>
                <a:spcPts val="800"/>
              </a:spcBef>
              <a:spcAft>
                <a:spcPts val="0"/>
              </a:spcAft>
              <a:buClr>
                <a:srgbClr val="86D1D8"/>
              </a:buClr>
              <a:buSzPts val="1100"/>
              <a:buFont typeface="Noto Sans Symbols"/>
              <a:buNone/>
              <a:defRPr b="1" i="0" sz="1400" u="none" cap="none" strike="noStrike">
                <a:solidFill>
                  <a:schemeClr val="lt1"/>
                </a:solidFill>
                <a:latin typeface="Century Gothic"/>
                <a:ea typeface="Century Gothic"/>
                <a:cs typeface="Century Gothic"/>
                <a:sym typeface="Century Gothic"/>
              </a:defRPr>
            </a:lvl3pPr>
            <a:lvl4pPr indent="-228600" lvl="3" marL="18288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4pPr>
            <a:lvl5pPr indent="-228600" lvl="4" marL="22860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5pPr>
            <a:lvl6pPr indent="-228600" lvl="5" marL="27432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6pPr>
            <a:lvl7pPr indent="-228600" lvl="6" marL="32004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7pPr>
            <a:lvl8pPr indent="-228600" lvl="7" marL="36576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8pPr>
            <a:lvl9pPr indent="-228600" lvl="8" marL="41148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9pPr>
          </a:lstStyle>
          <a:p/>
        </p:txBody>
      </p:sp>
      <p:sp>
        <p:nvSpPr>
          <p:cNvPr id="160" name="Google Shape;160;p28"/>
          <p:cNvSpPr txBox="1"/>
          <p:nvPr>
            <p:ph idx="6" type="body"/>
          </p:nvPr>
        </p:nvSpPr>
        <p:spPr>
          <a:xfrm>
            <a:off x="5343525" y="2000250"/>
            <a:ext cx="2199000" cy="2691900"/>
          </a:xfrm>
          <a:prstGeom prst="rect">
            <a:avLst/>
          </a:prstGeom>
          <a:noFill/>
          <a:ln>
            <a:noFill/>
          </a:ln>
        </p:spPr>
        <p:txBody>
          <a:bodyPr anchorCtr="0" anchor="t" bIns="34275" lIns="68575" spcFirstLastPara="1" rIns="68575" wrap="square" tIns="34275">
            <a:noAutofit/>
          </a:bodyPr>
          <a:lstStyle>
            <a:lvl1pPr indent="-228600" lvl="0" marL="457200" marR="0" rtl="0" algn="l">
              <a:spcBef>
                <a:spcPts val="800"/>
              </a:spcBef>
              <a:spcAft>
                <a:spcPts val="0"/>
              </a:spcAft>
              <a:buClr>
                <a:srgbClr val="86D1D8"/>
              </a:buClr>
              <a:buSzPts val="800"/>
              <a:buFont typeface="Noto Sans Symbols"/>
              <a:buNone/>
              <a:defRPr b="0" i="0" sz="1100" u="none" cap="none" strike="noStrike">
                <a:solidFill>
                  <a:schemeClr val="lt1"/>
                </a:solidFill>
                <a:latin typeface="Century Gothic"/>
                <a:ea typeface="Century Gothic"/>
                <a:cs typeface="Century Gothic"/>
                <a:sym typeface="Century Gothic"/>
              </a:defRPr>
            </a:lvl1pPr>
            <a:lvl2pPr indent="-228600" lvl="1" marL="914400" marR="0" rtl="0" algn="l">
              <a:spcBef>
                <a:spcPts val="800"/>
              </a:spcBef>
              <a:spcAft>
                <a:spcPts val="0"/>
              </a:spcAft>
              <a:buClr>
                <a:srgbClr val="86D1D8"/>
              </a:buClr>
              <a:buSzPts val="700"/>
              <a:buFont typeface="Noto Sans Symbols"/>
              <a:buNone/>
              <a:defRPr b="0" i="0" sz="900" u="none" cap="none" strike="noStrike">
                <a:solidFill>
                  <a:schemeClr val="lt1"/>
                </a:solidFill>
                <a:latin typeface="Century Gothic"/>
                <a:ea typeface="Century Gothic"/>
                <a:cs typeface="Century Gothic"/>
                <a:sym typeface="Century Gothic"/>
              </a:defRPr>
            </a:lvl2pPr>
            <a:lvl3pPr indent="-228600" lvl="2" marL="1371600" marR="0" rtl="0" algn="l">
              <a:spcBef>
                <a:spcPts val="800"/>
              </a:spcBef>
              <a:spcAft>
                <a:spcPts val="0"/>
              </a:spcAft>
              <a:buClr>
                <a:srgbClr val="86D1D8"/>
              </a:buClr>
              <a:buSzPts val="600"/>
              <a:buFont typeface="Noto Sans Symbols"/>
              <a:buNone/>
              <a:defRPr b="0" i="0" sz="800" u="none" cap="none" strike="noStrike">
                <a:solidFill>
                  <a:schemeClr val="lt1"/>
                </a:solidFill>
                <a:latin typeface="Century Gothic"/>
                <a:ea typeface="Century Gothic"/>
                <a:cs typeface="Century Gothic"/>
                <a:sym typeface="Century Gothic"/>
              </a:defRPr>
            </a:lvl3pPr>
            <a:lvl4pPr indent="-228600" lvl="3" marL="18288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4pPr>
            <a:lvl5pPr indent="-228600" lvl="4" marL="22860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5pPr>
            <a:lvl6pPr indent="-228600" lvl="5" marL="27432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6pPr>
            <a:lvl7pPr indent="-228600" lvl="6" marL="32004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7pPr>
            <a:lvl8pPr indent="-228600" lvl="7" marL="36576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8pPr>
            <a:lvl9pPr indent="-228600" lvl="8" marL="41148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9pPr>
          </a:lstStyle>
          <a:p/>
        </p:txBody>
      </p:sp>
      <p:cxnSp>
        <p:nvCxnSpPr>
          <p:cNvPr id="161" name="Google Shape;161;p28"/>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62" name="Google Shape;162;p28"/>
          <p:cNvCxnSpPr/>
          <p:nvPr/>
        </p:nvCxnSpPr>
        <p:spPr>
          <a:xfrm>
            <a:off x="5221671" y="1600200"/>
            <a:ext cx="0" cy="2975100"/>
          </a:xfrm>
          <a:prstGeom prst="straightConnector1">
            <a:avLst/>
          </a:prstGeom>
          <a:noFill/>
          <a:ln cap="flat" cmpd="sng" w="12700">
            <a:solidFill>
              <a:srgbClr val="86D1D8">
                <a:alpha val="40000"/>
              </a:srgbClr>
            </a:solidFill>
            <a:prstDash val="solid"/>
            <a:round/>
            <a:headEnd len="sm" w="sm" type="none"/>
            <a:tailEnd len="sm" w="sm" type="none"/>
          </a:ln>
        </p:spPr>
      </p:cxnSp>
      <p:sp>
        <p:nvSpPr>
          <p:cNvPr id="163" name="Google Shape;163;p28"/>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64" name="Google Shape;164;p28"/>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65" name="Google Shape;165;p28"/>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de imagen 3">
  <p:cSld name="Columna de imagen 3">
    <p:spTree>
      <p:nvGrpSpPr>
        <p:cNvPr id="166" name="Shape 166"/>
        <p:cNvGrpSpPr/>
        <p:nvPr/>
      </p:nvGrpSpPr>
      <p:grpSpPr>
        <a:xfrm>
          <a:off x="0" y="0"/>
          <a:ext cx="0" cy="0"/>
          <a:chOff x="0" y="0"/>
          <a:chExt cx="0" cy="0"/>
        </a:xfrm>
      </p:grpSpPr>
      <p:sp>
        <p:nvSpPr>
          <p:cNvPr id="167" name="Google Shape;167;p29"/>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Clr>
                <a:schemeClr val="lt2"/>
              </a:buClr>
              <a:buSzPts val="3200"/>
              <a:buFont typeface="Century Gothic"/>
              <a:buNone/>
              <a:defRPr b="0" i="0" sz="3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168" name="Google Shape;168;p29"/>
          <p:cNvSpPr txBox="1"/>
          <p:nvPr>
            <p:ph idx="1" type="body"/>
          </p:nvPr>
        </p:nvSpPr>
        <p:spPr>
          <a:xfrm>
            <a:off x="489347" y="3188212"/>
            <a:ext cx="2205000" cy="432300"/>
          </a:xfrm>
          <a:prstGeom prst="rect">
            <a:avLst/>
          </a:prstGeom>
          <a:noFill/>
          <a:ln>
            <a:noFill/>
          </a:ln>
        </p:spPr>
        <p:txBody>
          <a:bodyPr anchorCtr="0" anchor="b" bIns="34275" lIns="68575" spcFirstLastPara="1" rIns="68575" wrap="square" tIns="34275">
            <a:noAutofit/>
          </a:bodyPr>
          <a:lstStyle>
            <a:lvl1pPr indent="-228600" lvl="0" marL="457200" marR="0" rtl="0" algn="l">
              <a:spcBef>
                <a:spcPts val="800"/>
              </a:spcBef>
              <a:spcAft>
                <a:spcPts val="0"/>
              </a:spcAft>
              <a:buClr>
                <a:srgbClr val="86D1D8"/>
              </a:buClr>
              <a:buSzPts val="1400"/>
              <a:buFont typeface="Noto Sans Symbols"/>
              <a:buNone/>
              <a:defRPr b="0" i="0" sz="1800" u="none" cap="none" strike="noStrike">
                <a:solidFill>
                  <a:srgbClr val="86D1D8"/>
                </a:solidFill>
                <a:latin typeface="Century Gothic"/>
                <a:ea typeface="Century Gothic"/>
                <a:cs typeface="Century Gothic"/>
                <a:sym typeface="Century Gothic"/>
              </a:defRPr>
            </a:lvl1pPr>
            <a:lvl2pPr indent="-228600" lvl="1" marL="914400" marR="0" rtl="0" algn="l">
              <a:spcBef>
                <a:spcPts val="800"/>
              </a:spcBef>
              <a:spcAft>
                <a:spcPts val="0"/>
              </a:spcAft>
              <a:buClr>
                <a:srgbClr val="86D1D8"/>
              </a:buClr>
              <a:buSzPts val="1200"/>
              <a:buFont typeface="Noto Sans Symbols"/>
              <a:buNone/>
              <a:defRPr b="1" i="0" sz="1500" u="none" cap="none" strike="noStrike">
                <a:solidFill>
                  <a:schemeClr val="lt1"/>
                </a:solidFill>
                <a:latin typeface="Century Gothic"/>
                <a:ea typeface="Century Gothic"/>
                <a:cs typeface="Century Gothic"/>
                <a:sym typeface="Century Gothic"/>
              </a:defRPr>
            </a:lvl2pPr>
            <a:lvl3pPr indent="-228600" lvl="2" marL="1371600" marR="0" rtl="0" algn="l">
              <a:spcBef>
                <a:spcPts val="800"/>
              </a:spcBef>
              <a:spcAft>
                <a:spcPts val="0"/>
              </a:spcAft>
              <a:buClr>
                <a:srgbClr val="86D1D8"/>
              </a:buClr>
              <a:buSzPts val="1100"/>
              <a:buFont typeface="Noto Sans Symbols"/>
              <a:buNone/>
              <a:defRPr b="1" i="0" sz="1400" u="none" cap="none" strike="noStrike">
                <a:solidFill>
                  <a:schemeClr val="lt1"/>
                </a:solidFill>
                <a:latin typeface="Century Gothic"/>
                <a:ea typeface="Century Gothic"/>
                <a:cs typeface="Century Gothic"/>
                <a:sym typeface="Century Gothic"/>
              </a:defRPr>
            </a:lvl3pPr>
            <a:lvl4pPr indent="-228600" lvl="3" marL="18288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4pPr>
            <a:lvl5pPr indent="-228600" lvl="4" marL="22860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5pPr>
            <a:lvl6pPr indent="-228600" lvl="5" marL="27432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6pPr>
            <a:lvl7pPr indent="-228600" lvl="6" marL="32004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7pPr>
            <a:lvl8pPr indent="-228600" lvl="7" marL="36576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8pPr>
            <a:lvl9pPr indent="-228600" lvl="8" marL="41148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9pPr>
          </a:lstStyle>
          <a:p/>
        </p:txBody>
      </p:sp>
      <p:sp>
        <p:nvSpPr>
          <p:cNvPr id="169" name="Google Shape;169;p29"/>
          <p:cNvSpPr/>
          <p:nvPr>
            <p:ph idx="2" type="pic"/>
          </p:nvPr>
        </p:nvSpPr>
        <p:spPr>
          <a:xfrm>
            <a:off x="489347" y="1657350"/>
            <a:ext cx="2205000" cy="1143000"/>
          </a:xfrm>
          <a:prstGeom prst="roundRect">
            <a:avLst>
              <a:gd fmla="val 1858" name="adj"/>
            </a:avLst>
          </a:prstGeom>
          <a:noFill/>
          <a:ln>
            <a:noFill/>
          </a:ln>
          <a:effectLst>
            <a:outerShdw blurRad="50800" rotWithShape="0" algn="tl" dir="5400000" dist="50800">
              <a:srgbClr val="000000">
                <a:alpha val="42750"/>
              </a:srgbClr>
            </a:outerShdw>
          </a:effectLst>
        </p:spPr>
        <p:txBody>
          <a:bodyPr anchorCtr="0" anchor="t" bIns="34275" lIns="68575" spcFirstLastPara="1" rIns="68575" wrap="square" tIns="34275">
            <a:noAutofit/>
          </a:bodyPr>
          <a:lstStyle>
            <a:lvl1pPr lvl="0" marR="0" rtl="0" algn="ctr">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1pPr>
            <a:lvl2pPr lvl="1"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2pPr>
            <a:lvl3pPr lvl="2"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3pPr>
            <a:lvl4pPr lvl="3"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4pPr>
            <a:lvl5pPr lvl="4"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5pPr>
            <a:lvl6pPr lvl="5"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6pPr>
            <a:lvl7pPr lvl="6"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7pPr>
            <a:lvl8pPr lvl="7"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8pPr>
            <a:lvl9pPr lvl="8"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9pPr>
          </a:lstStyle>
          <a:p/>
        </p:txBody>
      </p:sp>
      <p:sp>
        <p:nvSpPr>
          <p:cNvPr id="170" name="Google Shape;170;p29"/>
          <p:cNvSpPr txBox="1"/>
          <p:nvPr>
            <p:ph idx="3" type="body"/>
          </p:nvPr>
        </p:nvSpPr>
        <p:spPr>
          <a:xfrm>
            <a:off x="489347" y="3620408"/>
            <a:ext cx="2205000" cy="494400"/>
          </a:xfrm>
          <a:prstGeom prst="rect">
            <a:avLst/>
          </a:prstGeom>
          <a:noFill/>
          <a:ln>
            <a:noFill/>
          </a:ln>
        </p:spPr>
        <p:txBody>
          <a:bodyPr anchorCtr="0" anchor="t" bIns="34275" lIns="68575" spcFirstLastPara="1" rIns="68575" wrap="square" tIns="34275">
            <a:noAutofit/>
          </a:bodyPr>
          <a:lstStyle>
            <a:lvl1pPr indent="-228600" lvl="0" marL="457200" marR="0" rtl="0" algn="l">
              <a:spcBef>
                <a:spcPts val="800"/>
              </a:spcBef>
              <a:spcAft>
                <a:spcPts val="0"/>
              </a:spcAft>
              <a:buClr>
                <a:srgbClr val="86D1D8"/>
              </a:buClr>
              <a:buSzPts val="800"/>
              <a:buFont typeface="Noto Sans Symbols"/>
              <a:buNone/>
              <a:defRPr b="0" i="0" sz="1100" u="none" cap="none" strike="noStrike">
                <a:solidFill>
                  <a:schemeClr val="lt1"/>
                </a:solidFill>
                <a:latin typeface="Century Gothic"/>
                <a:ea typeface="Century Gothic"/>
                <a:cs typeface="Century Gothic"/>
                <a:sym typeface="Century Gothic"/>
              </a:defRPr>
            </a:lvl1pPr>
            <a:lvl2pPr indent="-228600" lvl="1" marL="914400" marR="0" rtl="0" algn="l">
              <a:spcBef>
                <a:spcPts val="800"/>
              </a:spcBef>
              <a:spcAft>
                <a:spcPts val="0"/>
              </a:spcAft>
              <a:buClr>
                <a:srgbClr val="86D1D8"/>
              </a:buClr>
              <a:buSzPts val="700"/>
              <a:buFont typeface="Noto Sans Symbols"/>
              <a:buNone/>
              <a:defRPr b="0" i="0" sz="900" u="none" cap="none" strike="noStrike">
                <a:solidFill>
                  <a:schemeClr val="lt1"/>
                </a:solidFill>
                <a:latin typeface="Century Gothic"/>
                <a:ea typeface="Century Gothic"/>
                <a:cs typeface="Century Gothic"/>
                <a:sym typeface="Century Gothic"/>
              </a:defRPr>
            </a:lvl2pPr>
            <a:lvl3pPr indent="-228600" lvl="2" marL="1371600" marR="0" rtl="0" algn="l">
              <a:spcBef>
                <a:spcPts val="800"/>
              </a:spcBef>
              <a:spcAft>
                <a:spcPts val="0"/>
              </a:spcAft>
              <a:buClr>
                <a:srgbClr val="86D1D8"/>
              </a:buClr>
              <a:buSzPts val="600"/>
              <a:buFont typeface="Noto Sans Symbols"/>
              <a:buNone/>
              <a:defRPr b="0" i="0" sz="800" u="none" cap="none" strike="noStrike">
                <a:solidFill>
                  <a:schemeClr val="lt1"/>
                </a:solidFill>
                <a:latin typeface="Century Gothic"/>
                <a:ea typeface="Century Gothic"/>
                <a:cs typeface="Century Gothic"/>
                <a:sym typeface="Century Gothic"/>
              </a:defRPr>
            </a:lvl3pPr>
            <a:lvl4pPr indent="-228600" lvl="3" marL="18288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4pPr>
            <a:lvl5pPr indent="-228600" lvl="4" marL="22860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5pPr>
            <a:lvl6pPr indent="-228600" lvl="5" marL="27432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6pPr>
            <a:lvl7pPr indent="-228600" lvl="6" marL="32004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7pPr>
            <a:lvl8pPr indent="-228600" lvl="7" marL="36576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8pPr>
            <a:lvl9pPr indent="-228600" lvl="8" marL="41148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9pPr>
          </a:lstStyle>
          <a:p/>
        </p:txBody>
      </p:sp>
      <p:sp>
        <p:nvSpPr>
          <p:cNvPr id="171" name="Google Shape;171;p29"/>
          <p:cNvSpPr txBox="1"/>
          <p:nvPr>
            <p:ph idx="4" type="body"/>
          </p:nvPr>
        </p:nvSpPr>
        <p:spPr>
          <a:xfrm>
            <a:off x="2917031" y="3188212"/>
            <a:ext cx="2197800" cy="432300"/>
          </a:xfrm>
          <a:prstGeom prst="rect">
            <a:avLst/>
          </a:prstGeom>
          <a:noFill/>
          <a:ln>
            <a:noFill/>
          </a:ln>
        </p:spPr>
        <p:txBody>
          <a:bodyPr anchorCtr="0" anchor="b" bIns="34275" lIns="68575" spcFirstLastPara="1" rIns="68575" wrap="square" tIns="34275">
            <a:noAutofit/>
          </a:bodyPr>
          <a:lstStyle>
            <a:lvl1pPr indent="-228600" lvl="0" marL="457200" marR="0" rtl="0" algn="l">
              <a:spcBef>
                <a:spcPts val="800"/>
              </a:spcBef>
              <a:spcAft>
                <a:spcPts val="0"/>
              </a:spcAft>
              <a:buClr>
                <a:srgbClr val="86D1D8"/>
              </a:buClr>
              <a:buSzPts val="1400"/>
              <a:buFont typeface="Noto Sans Symbols"/>
              <a:buNone/>
              <a:defRPr b="0" i="0" sz="1800" u="none" cap="none" strike="noStrike">
                <a:solidFill>
                  <a:srgbClr val="86D1D8"/>
                </a:solidFill>
                <a:latin typeface="Century Gothic"/>
                <a:ea typeface="Century Gothic"/>
                <a:cs typeface="Century Gothic"/>
                <a:sym typeface="Century Gothic"/>
              </a:defRPr>
            </a:lvl1pPr>
            <a:lvl2pPr indent="-228600" lvl="1" marL="914400" marR="0" rtl="0" algn="l">
              <a:spcBef>
                <a:spcPts val="800"/>
              </a:spcBef>
              <a:spcAft>
                <a:spcPts val="0"/>
              </a:spcAft>
              <a:buClr>
                <a:srgbClr val="86D1D8"/>
              </a:buClr>
              <a:buSzPts val="1200"/>
              <a:buFont typeface="Noto Sans Symbols"/>
              <a:buNone/>
              <a:defRPr b="1" i="0" sz="1500" u="none" cap="none" strike="noStrike">
                <a:solidFill>
                  <a:schemeClr val="lt1"/>
                </a:solidFill>
                <a:latin typeface="Century Gothic"/>
                <a:ea typeface="Century Gothic"/>
                <a:cs typeface="Century Gothic"/>
                <a:sym typeface="Century Gothic"/>
              </a:defRPr>
            </a:lvl2pPr>
            <a:lvl3pPr indent="-228600" lvl="2" marL="1371600" marR="0" rtl="0" algn="l">
              <a:spcBef>
                <a:spcPts val="800"/>
              </a:spcBef>
              <a:spcAft>
                <a:spcPts val="0"/>
              </a:spcAft>
              <a:buClr>
                <a:srgbClr val="86D1D8"/>
              </a:buClr>
              <a:buSzPts val="1100"/>
              <a:buFont typeface="Noto Sans Symbols"/>
              <a:buNone/>
              <a:defRPr b="1" i="0" sz="1400" u="none" cap="none" strike="noStrike">
                <a:solidFill>
                  <a:schemeClr val="lt1"/>
                </a:solidFill>
                <a:latin typeface="Century Gothic"/>
                <a:ea typeface="Century Gothic"/>
                <a:cs typeface="Century Gothic"/>
                <a:sym typeface="Century Gothic"/>
              </a:defRPr>
            </a:lvl3pPr>
            <a:lvl4pPr indent="-228600" lvl="3" marL="18288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4pPr>
            <a:lvl5pPr indent="-228600" lvl="4" marL="22860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5pPr>
            <a:lvl6pPr indent="-228600" lvl="5" marL="27432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6pPr>
            <a:lvl7pPr indent="-228600" lvl="6" marL="32004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7pPr>
            <a:lvl8pPr indent="-228600" lvl="7" marL="36576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8pPr>
            <a:lvl9pPr indent="-228600" lvl="8" marL="41148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9pPr>
          </a:lstStyle>
          <a:p/>
        </p:txBody>
      </p:sp>
      <p:sp>
        <p:nvSpPr>
          <p:cNvPr id="172" name="Google Shape;172;p29"/>
          <p:cNvSpPr/>
          <p:nvPr>
            <p:ph idx="5" type="pic"/>
          </p:nvPr>
        </p:nvSpPr>
        <p:spPr>
          <a:xfrm>
            <a:off x="2917030" y="1657350"/>
            <a:ext cx="2197800" cy="1143000"/>
          </a:xfrm>
          <a:prstGeom prst="roundRect">
            <a:avLst>
              <a:gd fmla="val 1858" name="adj"/>
            </a:avLst>
          </a:prstGeom>
          <a:noFill/>
          <a:ln>
            <a:noFill/>
          </a:ln>
          <a:effectLst>
            <a:outerShdw blurRad="50800" rotWithShape="0" algn="tl" dir="5400000" dist="50800">
              <a:srgbClr val="000000">
                <a:alpha val="42750"/>
              </a:srgbClr>
            </a:outerShdw>
          </a:effectLst>
        </p:spPr>
        <p:txBody>
          <a:bodyPr anchorCtr="0" anchor="t" bIns="34275" lIns="68575" spcFirstLastPara="1" rIns="68575" wrap="square" tIns="34275">
            <a:noAutofit/>
          </a:bodyPr>
          <a:lstStyle>
            <a:lvl1pPr lvl="0" marR="0" rtl="0" algn="ctr">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1pPr>
            <a:lvl2pPr lvl="1"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2pPr>
            <a:lvl3pPr lvl="2"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3pPr>
            <a:lvl4pPr lvl="3"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4pPr>
            <a:lvl5pPr lvl="4"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5pPr>
            <a:lvl6pPr lvl="5"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6pPr>
            <a:lvl7pPr lvl="6"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7pPr>
            <a:lvl8pPr lvl="7"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8pPr>
            <a:lvl9pPr lvl="8"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9pPr>
          </a:lstStyle>
          <a:p/>
        </p:txBody>
      </p:sp>
      <p:sp>
        <p:nvSpPr>
          <p:cNvPr id="173" name="Google Shape;173;p29"/>
          <p:cNvSpPr txBox="1"/>
          <p:nvPr>
            <p:ph idx="6" type="body"/>
          </p:nvPr>
        </p:nvSpPr>
        <p:spPr>
          <a:xfrm>
            <a:off x="2916016" y="3620408"/>
            <a:ext cx="2200800" cy="494400"/>
          </a:xfrm>
          <a:prstGeom prst="rect">
            <a:avLst/>
          </a:prstGeom>
          <a:noFill/>
          <a:ln>
            <a:noFill/>
          </a:ln>
        </p:spPr>
        <p:txBody>
          <a:bodyPr anchorCtr="0" anchor="t" bIns="34275" lIns="68575" spcFirstLastPara="1" rIns="68575" wrap="square" tIns="34275">
            <a:noAutofit/>
          </a:bodyPr>
          <a:lstStyle>
            <a:lvl1pPr indent="-228600" lvl="0" marL="457200" marR="0" rtl="0" algn="l">
              <a:spcBef>
                <a:spcPts val="800"/>
              </a:spcBef>
              <a:spcAft>
                <a:spcPts val="0"/>
              </a:spcAft>
              <a:buClr>
                <a:srgbClr val="86D1D8"/>
              </a:buClr>
              <a:buSzPts val="800"/>
              <a:buFont typeface="Noto Sans Symbols"/>
              <a:buNone/>
              <a:defRPr b="0" i="0" sz="1100" u="none" cap="none" strike="noStrike">
                <a:solidFill>
                  <a:schemeClr val="lt1"/>
                </a:solidFill>
                <a:latin typeface="Century Gothic"/>
                <a:ea typeface="Century Gothic"/>
                <a:cs typeface="Century Gothic"/>
                <a:sym typeface="Century Gothic"/>
              </a:defRPr>
            </a:lvl1pPr>
            <a:lvl2pPr indent="-228600" lvl="1" marL="914400" marR="0" rtl="0" algn="l">
              <a:spcBef>
                <a:spcPts val="800"/>
              </a:spcBef>
              <a:spcAft>
                <a:spcPts val="0"/>
              </a:spcAft>
              <a:buClr>
                <a:srgbClr val="86D1D8"/>
              </a:buClr>
              <a:buSzPts val="700"/>
              <a:buFont typeface="Noto Sans Symbols"/>
              <a:buNone/>
              <a:defRPr b="0" i="0" sz="900" u="none" cap="none" strike="noStrike">
                <a:solidFill>
                  <a:schemeClr val="lt1"/>
                </a:solidFill>
                <a:latin typeface="Century Gothic"/>
                <a:ea typeface="Century Gothic"/>
                <a:cs typeface="Century Gothic"/>
                <a:sym typeface="Century Gothic"/>
              </a:defRPr>
            </a:lvl2pPr>
            <a:lvl3pPr indent="-228600" lvl="2" marL="1371600" marR="0" rtl="0" algn="l">
              <a:spcBef>
                <a:spcPts val="800"/>
              </a:spcBef>
              <a:spcAft>
                <a:spcPts val="0"/>
              </a:spcAft>
              <a:buClr>
                <a:srgbClr val="86D1D8"/>
              </a:buClr>
              <a:buSzPts val="600"/>
              <a:buFont typeface="Noto Sans Symbols"/>
              <a:buNone/>
              <a:defRPr b="0" i="0" sz="800" u="none" cap="none" strike="noStrike">
                <a:solidFill>
                  <a:schemeClr val="lt1"/>
                </a:solidFill>
                <a:latin typeface="Century Gothic"/>
                <a:ea typeface="Century Gothic"/>
                <a:cs typeface="Century Gothic"/>
                <a:sym typeface="Century Gothic"/>
              </a:defRPr>
            </a:lvl3pPr>
            <a:lvl4pPr indent="-228600" lvl="3" marL="18288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4pPr>
            <a:lvl5pPr indent="-228600" lvl="4" marL="22860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5pPr>
            <a:lvl6pPr indent="-228600" lvl="5" marL="27432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6pPr>
            <a:lvl7pPr indent="-228600" lvl="6" marL="32004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7pPr>
            <a:lvl8pPr indent="-228600" lvl="7" marL="36576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8pPr>
            <a:lvl9pPr indent="-228600" lvl="8" marL="41148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9pPr>
          </a:lstStyle>
          <a:p/>
        </p:txBody>
      </p:sp>
      <p:sp>
        <p:nvSpPr>
          <p:cNvPr id="174" name="Google Shape;174;p29"/>
          <p:cNvSpPr txBox="1"/>
          <p:nvPr>
            <p:ph idx="7" type="body"/>
          </p:nvPr>
        </p:nvSpPr>
        <p:spPr>
          <a:xfrm>
            <a:off x="5343525" y="3188212"/>
            <a:ext cx="2199000" cy="432300"/>
          </a:xfrm>
          <a:prstGeom prst="rect">
            <a:avLst/>
          </a:prstGeom>
          <a:noFill/>
          <a:ln>
            <a:noFill/>
          </a:ln>
        </p:spPr>
        <p:txBody>
          <a:bodyPr anchorCtr="0" anchor="b" bIns="34275" lIns="68575" spcFirstLastPara="1" rIns="68575" wrap="square" tIns="34275">
            <a:noAutofit/>
          </a:bodyPr>
          <a:lstStyle>
            <a:lvl1pPr indent="-228600" lvl="0" marL="457200" marR="0" rtl="0" algn="l">
              <a:spcBef>
                <a:spcPts val="800"/>
              </a:spcBef>
              <a:spcAft>
                <a:spcPts val="0"/>
              </a:spcAft>
              <a:buClr>
                <a:srgbClr val="86D1D8"/>
              </a:buClr>
              <a:buSzPts val="1400"/>
              <a:buFont typeface="Noto Sans Symbols"/>
              <a:buNone/>
              <a:defRPr b="0" i="0" sz="1800" u="none" cap="none" strike="noStrike">
                <a:solidFill>
                  <a:srgbClr val="86D1D8"/>
                </a:solidFill>
                <a:latin typeface="Century Gothic"/>
                <a:ea typeface="Century Gothic"/>
                <a:cs typeface="Century Gothic"/>
                <a:sym typeface="Century Gothic"/>
              </a:defRPr>
            </a:lvl1pPr>
            <a:lvl2pPr indent="-228600" lvl="1" marL="914400" marR="0" rtl="0" algn="l">
              <a:spcBef>
                <a:spcPts val="800"/>
              </a:spcBef>
              <a:spcAft>
                <a:spcPts val="0"/>
              </a:spcAft>
              <a:buClr>
                <a:srgbClr val="86D1D8"/>
              </a:buClr>
              <a:buSzPts val="1200"/>
              <a:buFont typeface="Noto Sans Symbols"/>
              <a:buNone/>
              <a:defRPr b="1" i="0" sz="1500" u="none" cap="none" strike="noStrike">
                <a:solidFill>
                  <a:schemeClr val="lt1"/>
                </a:solidFill>
                <a:latin typeface="Century Gothic"/>
                <a:ea typeface="Century Gothic"/>
                <a:cs typeface="Century Gothic"/>
                <a:sym typeface="Century Gothic"/>
              </a:defRPr>
            </a:lvl2pPr>
            <a:lvl3pPr indent="-228600" lvl="2" marL="1371600" marR="0" rtl="0" algn="l">
              <a:spcBef>
                <a:spcPts val="800"/>
              </a:spcBef>
              <a:spcAft>
                <a:spcPts val="0"/>
              </a:spcAft>
              <a:buClr>
                <a:srgbClr val="86D1D8"/>
              </a:buClr>
              <a:buSzPts val="1100"/>
              <a:buFont typeface="Noto Sans Symbols"/>
              <a:buNone/>
              <a:defRPr b="1" i="0" sz="1400" u="none" cap="none" strike="noStrike">
                <a:solidFill>
                  <a:schemeClr val="lt1"/>
                </a:solidFill>
                <a:latin typeface="Century Gothic"/>
                <a:ea typeface="Century Gothic"/>
                <a:cs typeface="Century Gothic"/>
                <a:sym typeface="Century Gothic"/>
              </a:defRPr>
            </a:lvl3pPr>
            <a:lvl4pPr indent="-228600" lvl="3" marL="18288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4pPr>
            <a:lvl5pPr indent="-228600" lvl="4" marL="22860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5pPr>
            <a:lvl6pPr indent="-228600" lvl="5" marL="27432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6pPr>
            <a:lvl7pPr indent="-228600" lvl="6" marL="32004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7pPr>
            <a:lvl8pPr indent="-228600" lvl="7" marL="36576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8pPr>
            <a:lvl9pPr indent="-228600" lvl="8" marL="4114800" marR="0" rtl="0" algn="l">
              <a:spcBef>
                <a:spcPts val="800"/>
              </a:spcBef>
              <a:spcAft>
                <a:spcPts val="0"/>
              </a:spcAft>
              <a:buClr>
                <a:srgbClr val="86D1D8"/>
              </a:buClr>
              <a:buSzPts val="1000"/>
              <a:buFont typeface="Noto Sans Symbols"/>
              <a:buNone/>
              <a:defRPr b="1" i="0" sz="1200" u="none" cap="none" strike="noStrike">
                <a:solidFill>
                  <a:schemeClr val="lt1"/>
                </a:solidFill>
                <a:latin typeface="Century Gothic"/>
                <a:ea typeface="Century Gothic"/>
                <a:cs typeface="Century Gothic"/>
                <a:sym typeface="Century Gothic"/>
              </a:defRPr>
            </a:lvl9pPr>
          </a:lstStyle>
          <a:p/>
        </p:txBody>
      </p:sp>
      <p:sp>
        <p:nvSpPr>
          <p:cNvPr id="175" name="Google Shape;175;p29"/>
          <p:cNvSpPr/>
          <p:nvPr>
            <p:ph idx="8" type="pic"/>
          </p:nvPr>
        </p:nvSpPr>
        <p:spPr>
          <a:xfrm>
            <a:off x="5343524" y="1657350"/>
            <a:ext cx="2199000" cy="1143000"/>
          </a:xfrm>
          <a:prstGeom prst="roundRect">
            <a:avLst>
              <a:gd fmla="val 1858" name="adj"/>
            </a:avLst>
          </a:prstGeom>
          <a:noFill/>
          <a:ln>
            <a:noFill/>
          </a:ln>
          <a:effectLst>
            <a:outerShdw blurRad="50800" rotWithShape="0" algn="tl" dir="5400000" dist="50800">
              <a:srgbClr val="000000">
                <a:alpha val="42750"/>
              </a:srgbClr>
            </a:outerShdw>
          </a:effectLst>
        </p:spPr>
        <p:txBody>
          <a:bodyPr anchorCtr="0" anchor="t" bIns="34275" lIns="68575" spcFirstLastPara="1" rIns="68575" wrap="square" tIns="34275">
            <a:noAutofit/>
          </a:bodyPr>
          <a:lstStyle>
            <a:lvl1pPr lvl="0" marR="0" rtl="0" algn="ctr">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1pPr>
            <a:lvl2pPr lvl="1"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2pPr>
            <a:lvl3pPr lvl="2"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3pPr>
            <a:lvl4pPr lvl="3"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4pPr>
            <a:lvl5pPr lvl="4"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5pPr>
            <a:lvl6pPr lvl="5"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6pPr>
            <a:lvl7pPr lvl="6"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7pPr>
            <a:lvl8pPr lvl="7"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8pPr>
            <a:lvl9pPr lvl="8"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9pPr>
          </a:lstStyle>
          <a:p/>
        </p:txBody>
      </p:sp>
      <p:sp>
        <p:nvSpPr>
          <p:cNvPr id="176" name="Google Shape;176;p29"/>
          <p:cNvSpPr txBox="1"/>
          <p:nvPr>
            <p:ph idx="9" type="body"/>
          </p:nvPr>
        </p:nvSpPr>
        <p:spPr>
          <a:xfrm>
            <a:off x="5343431" y="3620406"/>
            <a:ext cx="2202000" cy="494400"/>
          </a:xfrm>
          <a:prstGeom prst="rect">
            <a:avLst/>
          </a:prstGeom>
          <a:noFill/>
          <a:ln>
            <a:noFill/>
          </a:ln>
        </p:spPr>
        <p:txBody>
          <a:bodyPr anchorCtr="0" anchor="t" bIns="34275" lIns="68575" spcFirstLastPara="1" rIns="68575" wrap="square" tIns="34275">
            <a:noAutofit/>
          </a:bodyPr>
          <a:lstStyle>
            <a:lvl1pPr indent="-228600" lvl="0" marL="457200" marR="0" rtl="0" algn="l">
              <a:spcBef>
                <a:spcPts val="800"/>
              </a:spcBef>
              <a:spcAft>
                <a:spcPts val="0"/>
              </a:spcAft>
              <a:buClr>
                <a:srgbClr val="86D1D8"/>
              </a:buClr>
              <a:buSzPts val="800"/>
              <a:buFont typeface="Noto Sans Symbols"/>
              <a:buNone/>
              <a:defRPr b="0" i="0" sz="1100" u="none" cap="none" strike="noStrike">
                <a:solidFill>
                  <a:schemeClr val="lt1"/>
                </a:solidFill>
                <a:latin typeface="Century Gothic"/>
                <a:ea typeface="Century Gothic"/>
                <a:cs typeface="Century Gothic"/>
                <a:sym typeface="Century Gothic"/>
              </a:defRPr>
            </a:lvl1pPr>
            <a:lvl2pPr indent="-228600" lvl="1" marL="914400" marR="0" rtl="0" algn="l">
              <a:spcBef>
                <a:spcPts val="800"/>
              </a:spcBef>
              <a:spcAft>
                <a:spcPts val="0"/>
              </a:spcAft>
              <a:buClr>
                <a:srgbClr val="86D1D8"/>
              </a:buClr>
              <a:buSzPts val="700"/>
              <a:buFont typeface="Noto Sans Symbols"/>
              <a:buNone/>
              <a:defRPr b="0" i="0" sz="900" u="none" cap="none" strike="noStrike">
                <a:solidFill>
                  <a:schemeClr val="lt1"/>
                </a:solidFill>
                <a:latin typeface="Century Gothic"/>
                <a:ea typeface="Century Gothic"/>
                <a:cs typeface="Century Gothic"/>
                <a:sym typeface="Century Gothic"/>
              </a:defRPr>
            </a:lvl2pPr>
            <a:lvl3pPr indent="-228600" lvl="2" marL="1371600" marR="0" rtl="0" algn="l">
              <a:spcBef>
                <a:spcPts val="800"/>
              </a:spcBef>
              <a:spcAft>
                <a:spcPts val="0"/>
              </a:spcAft>
              <a:buClr>
                <a:srgbClr val="86D1D8"/>
              </a:buClr>
              <a:buSzPts val="600"/>
              <a:buFont typeface="Noto Sans Symbols"/>
              <a:buNone/>
              <a:defRPr b="0" i="0" sz="800" u="none" cap="none" strike="noStrike">
                <a:solidFill>
                  <a:schemeClr val="lt1"/>
                </a:solidFill>
                <a:latin typeface="Century Gothic"/>
                <a:ea typeface="Century Gothic"/>
                <a:cs typeface="Century Gothic"/>
                <a:sym typeface="Century Gothic"/>
              </a:defRPr>
            </a:lvl3pPr>
            <a:lvl4pPr indent="-228600" lvl="3" marL="18288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4pPr>
            <a:lvl5pPr indent="-228600" lvl="4" marL="22860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5pPr>
            <a:lvl6pPr indent="-228600" lvl="5" marL="27432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6pPr>
            <a:lvl7pPr indent="-228600" lvl="6" marL="32004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7pPr>
            <a:lvl8pPr indent="-228600" lvl="7" marL="36576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8pPr>
            <a:lvl9pPr indent="-228600" lvl="8" marL="4114800" marR="0" rtl="0" algn="l">
              <a:spcBef>
                <a:spcPts val="800"/>
              </a:spcBef>
              <a:spcAft>
                <a:spcPts val="0"/>
              </a:spcAft>
              <a:buClr>
                <a:srgbClr val="86D1D8"/>
              </a:buClr>
              <a:buSzPts val="500"/>
              <a:buFont typeface="Noto Sans Symbols"/>
              <a:buNone/>
              <a:defRPr b="0" i="0" sz="700" u="none" cap="none" strike="noStrike">
                <a:solidFill>
                  <a:schemeClr val="lt1"/>
                </a:solidFill>
                <a:latin typeface="Century Gothic"/>
                <a:ea typeface="Century Gothic"/>
                <a:cs typeface="Century Gothic"/>
                <a:sym typeface="Century Gothic"/>
              </a:defRPr>
            </a:lvl9pPr>
          </a:lstStyle>
          <a:p/>
        </p:txBody>
      </p:sp>
      <p:cxnSp>
        <p:nvCxnSpPr>
          <p:cNvPr id="177" name="Google Shape;177;p29"/>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78" name="Google Shape;178;p29"/>
          <p:cNvCxnSpPr/>
          <p:nvPr/>
        </p:nvCxnSpPr>
        <p:spPr>
          <a:xfrm>
            <a:off x="5221671" y="1600200"/>
            <a:ext cx="0" cy="2975100"/>
          </a:xfrm>
          <a:prstGeom prst="straightConnector1">
            <a:avLst/>
          </a:prstGeom>
          <a:noFill/>
          <a:ln cap="flat" cmpd="sng" w="12700">
            <a:solidFill>
              <a:srgbClr val="86D1D8">
                <a:alpha val="40000"/>
              </a:srgbClr>
            </a:solidFill>
            <a:prstDash val="solid"/>
            <a:round/>
            <a:headEnd len="sm" w="sm" type="none"/>
            <a:tailEnd len="sm" w="sm" type="none"/>
          </a:ln>
        </p:spPr>
      </p:cxnSp>
      <p:sp>
        <p:nvSpPr>
          <p:cNvPr id="179" name="Google Shape;179;p29"/>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80" name="Google Shape;180;p29"/>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81" name="Google Shape;181;p29"/>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82" name="Shape 182"/>
        <p:cNvGrpSpPr/>
        <p:nvPr/>
      </p:nvGrpSpPr>
      <p:grpSpPr>
        <a:xfrm>
          <a:off x="0" y="0"/>
          <a:ext cx="0" cy="0"/>
          <a:chOff x="0" y="0"/>
          <a:chExt cx="0" cy="0"/>
        </a:xfrm>
      </p:grpSpPr>
      <p:sp>
        <p:nvSpPr>
          <p:cNvPr id="183" name="Google Shape;183;p30"/>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Clr>
                <a:schemeClr val="lt2"/>
              </a:buClr>
              <a:buSzPts val="3200"/>
              <a:buFont typeface="Century Gothic"/>
              <a:buNone/>
              <a:defRPr b="0" i="0" sz="3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184" name="Google Shape;184;p30"/>
          <p:cNvSpPr txBox="1"/>
          <p:nvPr>
            <p:ph idx="1" type="body"/>
          </p:nvPr>
        </p:nvSpPr>
        <p:spPr>
          <a:xfrm rot="5400000">
            <a:off x="2608990" y="-242012"/>
            <a:ext cx="3146700" cy="6710100"/>
          </a:xfrm>
          <a:prstGeom prst="rect">
            <a:avLst/>
          </a:prstGeom>
          <a:noFill/>
          <a:ln>
            <a:noFill/>
          </a:ln>
        </p:spPr>
        <p:txBody>
          <a:bodyPr anchorCtr="0" anchor="t" bIns="34275" lIns="68575" spcFirstLastPara="1" rIns="68575" wrap="square" tIns="34275">
            <a:noAutofit/>
          </a:bodyPr>
          <a:lstStyle>
            <a:lvl1pPr indent="-304800" lvl="0" marL="457200" marR="0" rtl="0" algn="l">
              <a:spcBef>
                <a:spcPts val="800"/>
              </a:spcBef>
              <a:spcAft>
                <a:spcPts val="0"/>
              </a:spcAft>
              <a:buClr>
                <a:srgbClr val="86D1D8"/>
              </a:buClr>
              <a:buSzPts val="1200"/>
              <a:buFont typeface="Noto Sans Symbols"/>
              <a:buChar char="▶"/>
              <a:defRPr b="0" i="0" sz="1500" u="none" cap="none" strike="noStrike">
                <a:solidFill>
                  <a:schemeClr val="lt1"/>
                </a:solidFill>
                <a:latin typeface="Century Gothic"/>
                <a:ea typeface="Century Gothic"/>
                <a:cs typeface="Century Gothic"/>
                <a:sym typeface="Century Gothic"/>
              </a:defRPr>
            </a:lvl1pPr>
            <a:lvl2pPr indent="-298450" lvl="1" marL="914400" marR="0" rtl="0" algn="l">
              <a:spcBef>
                <a:spcPts val="800"/>
              </a:spcBef>
              <a:spcAft>
                <a:spcPts val="0"/>
              </a:spcAft>
              <a:buClr>
                <a:srgbClr val="86D1D8"/>
              </a:buClr>
              <a:buSzPts val="1100"/>
              <a:buFont typeface="Noto Sans Symbols"/>
              <a:buChar char="▶"/>
              <a:defRPr b="0" i="0" sz="1400" u="none" cap="none" strike="noStrike">
                <a:solidFill>
                  <a:schemeClr val="lt1"/>
                </a:solidFill>
                <a:latin typeface="Century Gothic"/>
                <a:ea typeface="Century Gothic"/>
                <a:cs typeface="Century Gothic"/>
                <a:sym typeface="Century Gothic"/>
              </a:defRPr>
            </a:lvl2pPr>
            <a:lvl3pPr indent="-292100" lvl="2" marL="1371600" marR="0" rtl="0" algn="l">
              <a:spcBef>
                <a:spcPts val="800"/>
              </a:spcBef>
              <a:spcAft>
                <a:spcPts val="0"/>
              </a:spcAft>
              <a:buClr>
                <a:srgbClr val="86D1D8"/>
              </a:buClr>
              <a:buSzPts val="1000"/>
              <a:buFont typeface="Noto Sans Symbols"/>
              <a:buChar char="▶"/>
              <a:defRPr b="0" i="0" sz="1200" u="none" cap="none" strike="noStrike">
                <a:solidFill>
                  <a:schemeClr val="lt1"/>
                </a:solidFill>
                <a:latin typeface="Century Gothic"/>
                <a:ea typeface="Century Gothic"/>
                <a:cs typeface="Century Gothic"/>
                <a:sym typeface="Century Gothic"/>
              </a:defRPr>
            </a:lvl3pPr>
            <a:lvl4pPr indent="-279400" lvl="3" marL="18288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4pPr>
            <a:lvl5pPr indent="-279400" lvl="4" marL="22860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5pPr>
            <a:lvl6pPr indent="-279400" lvl="5" marL="27432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6pPr>
            <a:lvl7pPr indent="-279400" lvl="6" marL="32004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7pPr>
            <a:lvl8pPr indent="-279400" lvl="7" marL="36576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8pPr>
            <a:lvl9pPr indent="-279400" lvl="8" marL="41148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9pPr>
          </a:lstStyle>
          <a:p/>
        </p:txBody>
      </p:sp>
      <p:sp>
        <p:nvSpPr>
          <p:cNvPr id="185" name="Google Shape;185;p30"/>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86" name="Google Shape;186;p30"/>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87" name="Google Shape;187;p30"/>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88" name="Shape 188"/>
        <p:cNvGrpSpPr/>
        <p:nvPr/>
      </p:nvGrpSpPr>
      <p:grpSpPr>
        <a:xfrm>
          <a:off x="0" y="0"/>
          <a:ext cx="0" cy="0"/>
          <a:chOff x="0" y="0"/>
          <a:chExt cx="0" cy="0"/>
        </a:xfrm>
      </p:grpSpPr>
      <p:sp>
        <p:nvSpPr>
          <p:cNvPr id="189" name="Google Shape;189;p31"/>
          <p:cNvSpPr txBox="1"/>
          <p:nvPr>
            <p:ph type="title"/>
          </p:nvPr>
        </p:nvSpPr>
        <p:spPr>
          <a:xfrm rot="5400000">
            <a:off x="4700560" y="1850110"/>
            <a:ext cx="4369500" cy="13146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Clr>
                <a:schemeClr val="lt2"/>
              </a:buClr>
              <a:buSzPts val="3200"/>
              <a:buFont typeface="Century Gothic"/>
              <a:buNone/>
              <a:defRPr b="0" i="0" sz="3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190" name="Google Shape;190;p31"/>
          <p:cNvSpPr txBox="1"/>
          <p:nvPr>
            <p:ph idx="1" type="body"/>
          </p:nvPr>
        </p:nvSpPr>
        <p:spPr>
          <a:xfrm rot="5400000">
            <a:off x="1259709" y="-104840"/>
            <a:ext cx="4026600" cy="5567400"/>
          </a:xfrm>
          <a:prstGeom prst="rect">
            <a:avLst/>
          </a:prstGeom>
          <a:noFill/>
          <a:ln>
            <a:noFill/>
          </a:ln>
        </p:spPr>
        <p:txBody>
          <a:bodyPr anchorCtr="0" anchor="t" bIns="34275" lIns="68575" spcFirstLastPara="1" rIns="68575" wrap="square" tIns="34275">
            <a:noAutofit/>
          </a:bodyPr>
          <a:lstStyle>
            <a:lvl1pPr indent="-304800" lvl="0" marL="457200" marR="0" rtl="0" algn="l">
              <a:spcBef>
                <a:spcPts val="800"/>
              </a:spcBef>
              <a:spcAft>
                <a:spcPts val="0"/>
              </a:spcAft>
              <a:buClr>
                <a:srgbClr val="86D1D8"/>
              </a:buClr>
              <a:buSzPts val="1200"/>
              <a:buFont typeface="Noto Sans Symbols"/>
              <a:buChar char="▶"/>
              <a:defRPr b="0" i="0" sz="1500" u="none" cap="none" strike="noStrike">
                <a:solidFill>
                  <a:schemeClr val="lt1"/>
                </a:solidFill>
                <a:latin typeface="Century Gothic"/>
                <a:ea typeface="Century Gothic"/>
                <a:cs typeface="Century Gothic"/>
                <a:sym typeface="Century Gothic"/>
              </a:defRPr>
            </a:lvl1pPr>
            <a:lvl2pPr indent="-298450" lvl="1" marL="914400" marR="0" rtl="0" algn="l">
              <a:spcBef>
                <a:spcPts val="800"/>
              </a:spcBef>
              <a:spcAft>
                <a:spcPts val="0"/>
              </a:spcAft>
              <a:buClr>
                <a:srgbClr val="86D1D8"/>
              </a:buClr>
              <a:buSzPts val="1100"/>
              <a:buFont typeface="Noto Sans Symbols"/>
              <a:buChar char="▶"/>
              <a:defRPr b="0" i="0" sz="1400" u="none" cap="none" strike="noStrike">
                <a:solidFill>
                  <a:schemeClr val="lt1"/>
                </a:solidFill>
                <a:latin typeface="Century Gothic"/>
                <a:ea typeface="Century Gothic"/>
                <a:cs typeface="Century Gothic"/>
                <a:sym typeface="Century Gothic"/>
              </a:defRPr>
            </a:lvl2pPr>
            <a:lvl3pPr indent="-292100" lvl="2" marL="1371600" marR="0" rtl="0" algn="l">
              <a:spcBef>
                <a:spcPts val="800"/>
              </a:spcBef>
              <a:spcAft>
                <a:spcPts val="0"/>
              </a:spcAft>
              <a:buClr>
                <a:srgbClr val="86D1D8"/>
              </a:buClr>
              <a:buSzPts val="1000"/>
              <a:buFont typeface="Noto Sans Symbols"/>
              <a:buChar char="▶"/>
              <a:defRPr b="0" i="0" sz="1200" u="none" cap="none" strike="noStrike">
                <a:solidFill>
                  <a:schemeClr val="lt1"/>
                </a:solidFill>
                <a:latin typeface="Century Gothic"/>
                <a:ea typeface="Century Gothic"/>
                <a:cs typeface="Century Gothic"/>
                <a:sym typeface="Century Gothic"/>
              </a:defRPr>
            </a:lvl3pPr>
            <a:lvl4pPr indent="-279400" lvl="3" marL="18288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4pPr>
            <a:lvl5pPr indent="-279400" lvl="4" marL="22860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5pPr>
            <a:lvl6pPr indent="-279400" lvl="5" marL="27432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6pPr>
            <a:lvl7pPr indent="-279400" lvl="6" marL="32004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7pPr>
            <a:lvl8pPr indent="-279400" lvl="7" marL="36576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8pPr>
            <a:lvl9pPr indent="-279400" lvl="8" marL="41148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9pPr>
          </a:lstStyle>
          <a:p/>
        </p:txBody>
      </p:sp>
      <p:sp>
        <p:nvSpPr>
          <p:cNvPr id="191" name="Google Shape;191;p31"/>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92" name="Google Shape;192;p31"/>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193" name="Google Shape;193;p31"/>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lgn="just">
              <a:lnSpc>
                <a:spcPct val="100000"/>
              </a:lnSpc>
              <a:spcBef>
                <a:spcPts val="0"/>
              </a:spcBef>
              <a:spcAft>
                <a:spcPts val="0"/>
              </a:spcAft>
              <a:buSzPts val="1800"/>
              <a:buChar char="●"/>
              <a:defRPr sz="1400">
                <a:latin typeface="Decima Nova Pro"/>
                <a:ea typeface="Decima Nova Pro"/>
                <a:cs typeface="Decima Nova Pro"/>
                <a:sym typeface="Decima Nova Pro"/>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7.xml"/><Relationship Id="rId11" Type="http://schemas.openxmlformats.org/officeDocument/2006/relationships/slideLayout" Target="../slideLayouts/slideLayout18.xml"/><Relationship Id="rId22" Type="http://schemas.openxmlformats.org/officeDocument/2006/relationships/slideLayout" Target="../slideLayouts/slideLayout29.xml"/><Relationship Id="rId10" Type="http://schemas.openxmlformats.org/officeDocument/2006/relationships/slideLayout" Target="../slideLayouts/slideLayout17.xml"/><Relationship Id="rId21" Type="http://schemas.openxmlformats.org/officeDocument/2006/relationships/slideLayout" Target="../slideLayouts/slideLayout28.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23" Type="http://schemas.openxmlformats.org/officeDocument/2006/relationships/theme" Target="../theme/theme2.xml"/><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slideLayout" Target="../slideLayouts/slideLayout16.xml"/><Relationship Id="rId15" Type="http://schemas.openxmlformats.org/officeDocument/2006/relationships/slideLayout" Target="../slideLayouts/slideLayout22.xml"/><Relationship Id="rId14" Type="http://schemas.openxmlformats.org/officeDocument/2006/relationships/slideLayout" Target="../slideLayouts/slideLayout21.xml"/><Relationship Id="rId17" Type="http://schemas.openxmlformats.org/officeDocument/2006/relationships/slideLayout" Target="../slideLayouts/slideLayout24.xml"/><Relationship Id="rId16" Type="http://schemas.openxmlformats.org/officeDocument/2006/relationships/slideLayout" Target="../slideLayouts/slideLayout23.xml"/><Relationship Id="rId5" Type="http://schemas.openxmlformats.org/officeDocument/2006/relationships/image" Target="../media/image2.png"/><Relationship Id="rId19" Type="http://schemas.openxmlformats.org/officeDocument/2006/relationships/slideLayout" Target="../slideLayouts/slideLayout26.xml"/><Relationship Id="rId6" Type="http://schemas.openxmlformats.org/officeDocument/2006/relationships/slideLayout" Target="../slideLayouts/slideLayout13.xml"/><Relationship Id="rId18" Type="http://schemas.openxmlformats.org/officeDocument/2006/relationships/slideLayout" Target="../slideLayouts/slideLayout25.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6" name="Shape 56"/>
        <p:cNvGrpSpPr/>
        <p:nvPr/>
      </p:nvGrpSpPr>
      <p:grpSpPr>
        <a:xfrm>
          <a:off x="0" y="0"/>
          <a:ext cx="0" cy="0"/>
          <a:chOff x="0" y="0"/>
          <a:chExt cx="0" cy="0"/>
        </a:xfrm>
      </p:grpSpPr>
      <p:pic>
        <p:nvPicPr>
          <p:cNvPr id="57" name="Google Shape;57;p14"/>
          <p:cNvPicPr preferRelativeResize="0"/>
          <p:nvPr/>
        </p:nvPicPr>
        <p:blipFill rotWithShape="1">
          <a:blip r:embed="rId2">
            <a:alphaModFix/>
          </a:blip>
          <a:srcRect b="0" l="3614" r="0" t="0"/>
          <a:stretch/>
        </p:blipFill>
        <p:spPr>
          <a:xfrm>
            <a:off x="0" y="2002264"/>
            <a:ext cx="3027760" cy="3141235"/>
          </a:xfrm>
          <a:prstGeom prst="rect">
            <a:avLst/>
          </a:prstGeom>
          <a:noFill/>
          <a:ln>
            <a:noFill/>
          </a:ln>
        </p:spPr>
      </p:pic>
      <p:pic>
        <p:nvPicPr>
          <p:cNvPr id="58" name="Google Shape;58;p14"/>
          <p:cNvPicPr preferRelativeResize="0"/>
          <p:nvPr/>
        </p:nvPicPr>
        <p:blipFill rotWithShape="1">
          <a:blip r:embed="rId3">
            <a:alphaModFix/>
          </a:blip>
          <a:srcRect b="0" l="35641" r="0" t="0"/>
          <a:stretch/>
        </p:blipFill>
        <p:spPr>
          <a:xfrm>
            <a:off x="0" y="2169260"/>
            <a:ext cx="1141809" cy="1774089"/>
          </a:xfrm>
          <a:prstGeom prst="rect">
            <a:avLst/>
          </a:prstGeom>
          <a:noFill/>
          <a:ln>
            <a:noFill/>
          </a:ln>
        </p:spPr>
      </p:pic>
      <p:sp>
        <p:nvSpPr>
          <p:cNvPr id="59" name="Google Shape;59;p14"/>
          <p:cNvSpPr/>
          <p:nvPr/>
        </p:nvSpPr>
        <p:spPr>
          <a:xfrm>
            <a:off x="6456759" y="1257300"/>
            <a:ext cx="2114400" cy="2114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60" name="Google Shape;60;p14"/>
          <p:cNvPicPr preferRelativeResize="0"/>
          <p:nvPr/>
        </p:nvPicPr>
        <p:blipFill rotWithShape="1">
          <a:blip r:embed="rId4">
            <a:alphaModFix/>
          </a:blip>
          <a:srcRect b="0" l="0" r="0" t="28815"/>
          <a:stretch/>
        </p:blipFill>
        <p:spPr>
          <a:xfrm>
            <a:off x="5999559" y="0"/>
            <a:ext cx="1202540" cy="856055"/>
          </a:xfrm>
          <a:prstGeom prst="rect">
            <a:avLst/>
          </a:prstGeom>
          <a:noFill/>
          <a:ln>
            <a:noFill/>
          </a:ln>
        </p:spPr>
      </p:pic>
      <p:pic>
        <p:nvPicPr>
          <p:cNvPr id="61" name="Google Shape;61;p14"/>
          <p:cNvPicPr preferRelativeResize="0"/>
          <p:nvPr/>
        </p:nvPicPr>
        <p:blipFill rotWithShape="1">
          <a:blip r:embed="rId5">
            <a:alphaModFix/>
          </a:blip>
          <a:srcRect b="23318" l="0" r="0" t="0"/>
          <a:stretch/>
        </p:blipFill>
        <p:spPr>
          <a:xfrm>
            <a:off x="6454409" y="4572000"/>
            <a:ext cx="745300" cy="571500"/>
          </a:xfrm>
          <a:prstGeom prst="rect">
            <a:avLst/>
          </a:prstGeom>
          <a:noFill/>
          <a:ln>
            <a:noFill/>
          </a:ln>
        </p:spPr>
      </p:pic>
      <p:sp>
        <p:nvSpPr>
          <p:cNvPr id="62" name="Google Shape;62;p14"/>
          <p:cNvSpPr/>
          <p:nvPr/>
        </p:nvSpPr>
        <p:spPr>
          <a:xfrm>
            <a:off x="7828359" y="0"/>
            <a:ext cx="5142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 name="Google Shape;63;p14"/>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Clr>
                <a:schemeClr val="lt2"/>
              </a:buClr>
              <a:buSzPts val="3200"/>
              <a:buFont typeface="Century Gothic"/>
              <a:buNone/>
              <a:defRPr b="0" i="0" sz="3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64" name="Google Shape;64;p14"/>
          <p:cNvSpPr txBox="1"/>
          <p:nvPr>
            <p:ph idx="1" type="body"/>
          </p:nvPr>
        </p:nvSpPr>
        <p:spPr>
          <a:xfrm>
            <a:off x="827484" y="1539688"/>
            <a:ext cx="6710100" cy="3146700"/>
          </a:xfrm>
          <a:prstGeom prst="rect">
            <a:avLst/>
          </a:prstGeom>
          <a:noFill/>
          <a:ln>
            <a:noFill/>
          </a:ln>
        </p:spPr>
        <p:txBody>
          <a:bodyPr anchorCtr="0" anchor="t" bIns="34275" lIns="68575" spcFirstLastPara="1" rIns="68575" wrap="square" tIns="34275">
            <a:noAutofit/>
          </a:bodyPr>
          <a:lstStyle>
            <a:lvl1pPr indent="-304800" lvl="0" marL="457200" marR="0" rtl="0" algn="l">
              <a:spcBef>
                <a:spcPts val="800"/>
              </a:spcBef>
              <a:spcAft>
                <a:spcPts val="0"/>
              </a:spcAft>
              <a:buClr>
                <a:srgbClr val="86D1D8"/>
              </a:buClr>
              <a:buSzPts val="1200"/>
              <a:buFont typeface="Noto Sans Symbols"/>
              <a:buChar char="▶"/>
              <a:defRPr b="0" i="0" sz="1500" u="none" cap="none" strike="noStrike">
                <a:solidFill>
                  <a:schemeClr val="lt1"/>
                </a:solidFill>
                <a:latin typeface="Century Gothic"/>
                <a:ea typeface="Century Gothic"/>
                <a:cs typeface="Century Gothic"/>
                <a:sym typeface="Century Gothic"/>
              </a:defRPr>
            </a:lvl1pPr>
            <a:lvl2pPr indent="-298450" lvl="1" marL="914400" marR="0" rtl="0" algn="l">
              <a:spcBef>
                <a:spcPts val="800"/>
              </a:spcBef>
              <a:spcAft>
                <a:spcPts val="0"/>
              </a:spcAft>
              <a:buClr>
                <a:srgbClr val="86D1D8"/>
              </a:buClr>
              <a:buSzPts val="1100"/>
              <a:buFont typeface="Noto Sans Symbols"/>
              <a:buChar char="▶"/>
              <a:defRPr b="0" i="0" sz="1400" u="none" cap="none" strike="noStrike">
                <a:solidFill>
                  <a:schemeClr val="lt1"/>
                </a:solidFill>
                <a:latin typeface="Century Gothic"/>
                <a:ea typeface="Century Gothic"/>
                <a:cs typeface="Century Gothic"/>
                <a:sym typeface="Century Gothic"/>
              </a:defRPr>
            </a:lvl2pPr>
            <a:lvl3pPr indent="-292100" lvl="2" marL="1371600" marR="0" rtl="0" algn="l">
              <a:spcBef>
                <a:spcPts val="800"/>
              </a:spcBef>
              <a:spcAft>
                <a:spcPts val="0"/>
              </a:spcAft>
              <a:buClr>
                <a:srgbClr val="86D1D8"/>
              </a:buClr>
              <a:buSzPts val="1000"/>
              <a:buFont typeface="Noto Sans Symbols"/>
              <a:buChar char="▶"/>
              <a:defRPr b="0" i="0" sz="1200" u="none" cap="none" strike="noStrike">
                <a:solidFill>
                  <a:schemeClr val="lt1"/>
                </a:solidFill>
                <a:latin typeface="Century Gothic"/>
                <a:ea typeface="Century Gothic"/>
                <a:cs typeface="Century Gothic"/>
                <a:sym typeface="Century Gothic"/>
              </a:defRPr>
            </a:lvl3pPr>
            <a:lvl4pPr indent="-279400" lvl="3" marL="18288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4pPr>
            <a:lvl5pPr indent="-279400" lvl="4" marL="22860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5pPr>
            <a:lvl6pPr indent="-279400" lvl="5" marL="27432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6pPr>
            <a:lvl7pPr indent="-279400" lvl="6" marL="32004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7pPr>
            <a:lvl8pPr indent="-279400" lvl="7" marL="36576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8pPr>
            <a:lvl9pPr indent="-279400" lvl="8" marL="41148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9pPr>
          </a:lstStyle>
          <a:p/>
        </p:txBody>
      </p:sp>
      <p:sp>
        <p:nvSpPr>
          <p:cNvPr id="65" name="Google Shape;65;p14"/>
          <p:cNvSpPr txBox="1"/>
          <p:nvPr>
            <p:ph idx="10" type="dt"/>
          </p:nvPr>
        </p:nvSpPr>
        <p:spPr>
          <a:xfrm rot="5400000">
            <a:off x="7616804" y="1342951"/>
            <a:ext cx="742800" cy="2286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66" name="Google Shape;66;p14"/>
          <p:cNvSpPr txBox="1"/>
          <p:nvPr>
            <p:ph idx="11" type="ftr"/>
          </p:nvPr>
        </p:nvSpPr>
        <p:spPr>
          <a:xfrm rot="5400000">
            <a:off x="6713753" y="2418900"/>
            <a:ext cx="2894700" cy="2286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67" name="Google Shape;67;p14"/>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jpg"/><Relationship Id="rId4" Type="http://schemas.openxmlformats.org/officeDocument/2006/relationships/image" Target="../media/image10.png"/><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jp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jp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jp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jp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jp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jp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jp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jpg"/><Relationship Id="rId4" Type="http://schemas.openxmlformats.org/officeDocument/2006/relationships/image" Target="../media/image28.png"/><Relationship Id="rId5" Type="http://schemas.openxmlformats.org/officeDocument/2006/relationships/image" Target="../media/image21.png"/><Relationship Id="rId6"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jpg"/><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jp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jpg"/><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7.jpg"/><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jpg"/><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jp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jpg"/><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jpg"/><Relationship Id="rId4" Type="http://schemas.openxmlformats.org/officeDocument/2006/relationships/image" Target="../media/image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7.jpg"/><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jpg"/><Relationship Id="rId4" Type="http://schemas.openxmlformats.org/officeDocument/2006/relationships/image" Target="../media/image42.png"/><Relationship Id="rId5"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jpg"/><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jpg"/><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jpg"/><Relationship Id="rId4" Type="http://schemas.openxmlformats.org/officeDocument/2006/relationships/image" Target="../media/image3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jpg"/><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jp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www.memtest86.com" TargetMode="External"/><Relationship Id="rId4" Type="http://schemas.openxmlformats.org/officeDocument/2006/relationships/image" Target="../media/image7.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3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3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3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3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 name="Shape 197"/>
        <p:cNvGrpSpPr/>
        <p:nvPr/>
      </p:nvGrpSpPr>
      <p:grpSpPr>
        <a:xfrm>
          <a:off x="0" y="0"/>
          <a:ext cx="0" cy="0"/>
          <a:chOff x="0" y="0"/>
          <a:chExt cx="0" cy="0"/>
        </a:xfrm>
      </p:grpSpPr>
      <p:sp>
        <p:nvSpPr>
          <p:cNvPr id="198" name="Google Shape;198;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marR="0" rtl="0" algn="just">
              <a:lnSpc>
                <a:spcPct val="100000"/>
              </a:lnSpc>
              <a:spcBef>
                <a:spcPts val="0"/>
              </a:spcBef>
              <a:spcAft>
                <a:spcPts val="0"/>
              </a:spcAft>
              <a:buNone/>
            </a:pPr>
            <a:r>
              <a:rPr b="1" i="1" lang="es" sz="1800">
                <a:latin typeface="Decima Nova Pro"/>
                <a:ea typeface="Decima Nova Pro"/>
                <a:cs typeface="Decima Nova Pro"/>
                <a:sym typeface="Decima Nova Pro"/>
              </a:rPr>
              <a:t>SISTEMAS INFORMÁTICOS - LA MEMORIA</a:t>
            </a:r>
            <a:endParaRPr b="1" i="1" sz="1800">
              <a:latin typeface="Decima Nova Pro"/>
              <a:ea typeface="Decima Nova Pro"/>
              <a:cs typeface="Decima Nova Pro"/>
              <a:sym typeface="Decima Nova Pro"/>
            </a:endParaRPr>
          </a:p>
        </p:txBody>
      </p:sp>
      <p:sp>
        <p:nvSpPr>
          <p:cNvPr id="199" name="Google Shape;199;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TEMA 2</a:t>
            </a:r>
            <a:endParaRPr b="1" i="1"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00" name="Google Shape;200;p32"/>
          <p:cNvPicPr preferRelativeResize="0"/>
          <p:nvPr/>
        </p:nvPicPr>
        <p:blipFill>
          <a:blip r:embed="rId3">
            <a:alphaModFix/>
          </a:blip>
          <a:stretch>
            <a:fillRect/>
          </a:stretch>
        </p:blipFill>
        <p:spPr>
          <a:xfrm>
            <a:off x="311700" y="88500"/>
            <a:ext cx="3228975" cy="619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MEMORIA PRINCIPAL</a:t>
            </a:r>
            <a:endParaRPr b="1" i="1" sz="1400">
              <a:latin typeface="Decima Nova Pro"/>
              <a:ea typeface="Decima Nova Pro"/>
              <a:cs typeface="Decima Nova Pro"/>
              <a:sym typeface="Decima Nova Pro"/>
            </a:endParaRPr>
          </a:p>
        </p:txBody>
      </p:sp>
      <p:sp>
        <p:nvSpPr>
          <p:cNvPr id="263" name="Google Shape;263;p41"/>
          <p:cNvSpPr txBox="1"/>
          <p:nvPr>
            <p:ph idx="1" type="body"/>
          </p:nvPr>
        </p:nvSpPr>
        <p:spPr>
          <a:xfrm>
            <a:off x="311700" y="8476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rgbClr val="333333"/>
                </a:solidFill>
              </a:rPr>
              <a:t>Tipos de memoria interna:</a:t>
            </a:r>
            <a:endParaRPr>
              <a:solidFill>
                <a:srgbClr val="333333"/>
              </a:solidFill>
            </a:endParaRPr>
          </a:p>
          <a:p>
            <a:pPr indent="0" lvl="0" marL="0" rtl="0" algn="just">
              <a:spcBef>
                <a:spcPts val="0"/>
              </a:spcBef>
              <a:spcAft>
                <a:spcPts val="0"/>
              </a:spcAft>
              <a:buNone/>
            </a:pPr>
            <a:r>
              <a:t/>
            </a:r>
            <a:endParaRPr>
              <a:solidFill>
                <a:srgbClr val="333333"/>
              </a:solidFill>
            </a:endParaRPr>
          </a:p>
          <a:p>
            <a:pPr indent="0" lvl="0" marL="0" rtl="0" algn="just">
              <a:spcBef>
                <a:spcPts val="0"/>
              </a:spcBef>
              <a:spcAft>
                <a:spcPts val="0"/>
              </a:spcAft>
              <a:buNone/>
            </a:pPr>
            <a:r>
              <a:rPr b="1" i="1" lang="es">
                <a:solidFill>
                  <a:srgbClr val="333333"/>
                </a:solidFill>
              </a:rPr>
              <a:t>MEMORIA DE SOLO LECTURA:</a:t>
            </a:r>
            <a:endParaRPr b="1" i="1">
              <a:solidFill>
                <a:srgbClr val="333333"/>
              </a:solidFill>
            </a:endParaRPr>
          </a:p>
          <a:p>
            <a:pPr indent="-342900" lvl="0" marL="457200" rtl="0" algn="just">
              <a:spcBef>
                <a:spcPts val="0"/>
              </a:spcBef>
              <a:spcAft>
                <a:spcPts val="0"/>
              </a:spcAft>
              <a:buClr>
                <a:srgbClr val="333333"/>
              </a:buClr>
              <a:buSzPts val="1800"/>
              <a:buChar char="●"/>
            </a:pPr>
            <a:r>
              <a:rPr b="1" i="1" lang="es">
                <a:solidFill>
                  <a:srgbClr val="333333"/>
                </a:solidFill>
              </a:rPr>
              <a:t>ROM: (Read Only Memory, Memoria de sólo lectura)</a:t>
            </a:r>
            <a:br>
              <a:rPr lang="es">
                <a:solidFill>
                  <a:srgbClr val="333333"/>
                </a:solidFill>
              </a:rPr>
            </a:br>
            <a:r>
              <a:rPr lang="es">
                <a:solidFill>
                  <a:srgbClr val="333333"/>
                </a:solidFill>
              </a:rPr>
              <a:t>Contiene información que no puede ser modificado y que sirve para inicializar el sistema informático. Más lenta, solo lectura y su contenido permanece intacto aunque se interrumpa la corriente eléctrica.</a:t>
            </a:r>
            <a:br>
              <a:rPr lang="es">
                <a:solidFill>
                  <a:srgbClr val="333333"/>
                </a:solidFill>
              </a:rPr>
            </a:br>
            <a:r>
              <a:rPr lang="es">
                <a:solidFill>
                  <a:srgbClr val="333333"/>
                </a:solidFill>
              </a:rPr>
              <a:t>EJEMPLOS: BIOS / UEFI.</a:t>
            </a:r>
            <a:endParaRPr>
              <a:solidFill>
                <a:srgbClr val="333333"/>
              </a:solidFill>
            </a:endParaRPr>
          </a:p>
          <a:p>
            <a:pPr indent="0" lvl="0" marL="0" rtl="0" algn="just">
              <a:spcBef>
                <a:spcPts val="0"/>
              </a:spcBef>
              <a:spcAft>
                <a:spcPts val="0"/>
              </a:spcAft>
              <a:buNone/>
            </a:pPr>
            <a:r>
              <a:rPr b="1" i="1" lang="es">
                <a:solidFill>
                  <a:srgbClr val="333333"/>
                </a:solidFill>
              </a:rPr>
              <a:t>MEMORIA DE LECTURA - ESCRITURA:</a:t>
            </a:r>
            <a:endParaRPr b="1" i="1">
              <a:solidFill>
                <a:srgbClr val="333333"/>
              </a:solidFill>
            </a:endParaRPr>
          </a:p>
          <a:p>
            <a:pPr indent="-342900" lvl="0" marL="457200" rtl="0" algn="just">
              <a:spcBef>
                <a:spcPts val="0"/>
              </a:spcBef>
              <a:spcAft>
                <a:spcPts val="0"/>
              </a:spcAft>
              <a:buClr>
                <a:srgbClr val="333333"/>
              </a:buClr>
              <a:buSzPts val="1800"/>
              <a:buChar char="●"/>
            </a:pPr>
            <a:r>
              <a:rPr b="1" i="1" lang="es">
                <a:solidFill>
                  <a:srgbClr val="333333"/>
                </a:solidFill>
              </a:rPr>
              <a:t>RAM: (Random Access Memory, Memoria de Acceso Aleatorio)</a:t>
            </a:r>
            <a:br>
              <a:rPr lang="es">
                <a:solidFill>
                  <a:srgbClr val="333333"/>
                </a:solidFill>
              </a:rPr>
            </a:br>
            <a:r>
              <a:rPr lang="es">
                <a:solidFill>
                  <a:srgbClr val="333333"/>
                </a:solidFill>
              </a:rPr>
              <a:t>En ella es posible almacenar y modificar información, es lo que se conoce como memoria principal o central. Dentro de esta clasificación entraría la memoria de video.</a:t>
            </a:r>
            <a:endParaRPr>
              <a:solidFill>
                <a:srgbClr val="333333"/>
              </a:solidFill>
            </a:endParaRPr>
          </a:p>
          <a:p>
            <a:pPr indent="-342900" lvl="0" marL="457200" rtl="0" algn="just">
              <a:spcBef>
                <a:spcPts val="0"/>
              </a:spcBef>
              <a:spcAft>
                <a:spcPts val="0"/>
              </a:spcAft>
              <a:buClr>
                <a:srgbClr val="333333"/>
              </a:buClr>
              <a:buSzPts val="1800"/>
              <a:buChar char="●"/>
            </a:pPr>
            <a:r>
              <a:rPr b="1" i="1" lang="es">
                <a:solidFill>
                  <a:srgbClr val="333333"/>
                </a:solidFill>
              </a:rPr>
              <a:t>Memoria CACHÉ:</a:t>
            </a:r>
            <a:r>
              <a:rPr lang="es">
                <a:solidFill>
                  <a:srgbClr val="333333"/>
                </a:solidFill>
              </a:rPr>
              <a:t> Memoria interna de los procesadores que agiliza los cálculos del procesador, es decir, el procesado de instrucciones y de datos. Es una memoria intermedia entre la memoria RAM y el procesador que temporalmente almacena instrucciones y datos.</a:t>
            </a:r>
            <a:endParaRPr>
              <a:solidFill>
                <a:srgbClr val="333333"/>
              </a:solidFill>
            </a:endParaRPr>
          </a:p>
          <a:p>
            <a:pPr indent="-342900" lvl="0" marL="457200" rtl="0" algn="just">
              <a:spcBef>
                <a:spcPts val="0"/>
              </a:spcBef>
              <a:spcAft>
                <a:spcPts val="0"/>
              </a:spcAft>
              <a:buClr>
                <a:srgbClr val="333333"/>
              </a:buClr>
              <a:buSzPts val="1800"/>
              <a:buChar char="●"/>
            </a:pPr>
            <a:r>
              <a:rPr b="1" i="1" lang="es">
                <a:solidFill>
                  <a:srgbClr val="333333"/>
                </a:solidFill>
              </a:rPr>
              <a:t>Registros del procesador: </a:t>
            </a:r>
            <a:r>
              <a:rPr lang="es">
                <a:solidFill>
                  <a:srgbClr val="333333"/>
                </a:solidFill>
              </a:rPr>
              <a:t>Son la memoria más cerca de los nucleos del procesaor y la más rápida.</a:t>
            </a:r>
            <a:br>
              <a:rPr lang="es">
                <a:solidFill>
                  <a:srgbClr val="333333"/>
                </a:solidFill>
              </a:rPr>
            </a:br>
            <a:endParaRPr>
              <a:solidFill>
                <a:srgbClr val="333333"/>
              </a:solidFill>
            </a:endParaRPr>
          </a:p>
        </p:txBody>
      </p:sp>
      <p:pic>
        <p:nvPicPr>
          <p:cNvPr descr="E:\CALIDAD\ZARAGOZA CALIDAD EFQM\LOGOTIPOS SALESIANOS\LOGOS 12 03 15\Logotipos_colegio\ZARAGOZAcoleHN2.jpg" id="264" name="Google Shape;264;p41"/>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MEMORIA PRINCIPAL</a:t>
            </a:r>
            <a:endParaRPr b="1" i="1" sz="1400">
              <a:latin typeface="Decima Nova Pro"/>
              <a:ea typeface="Decima Nova Pro"/>
              <a:cs typeface="Decima Nova Pro"/>
              <a:sym typeface="Decima Nova Pro"/>
            </a:endParaRPr>
          </a:p>
        </p:txBody>
      </p:sp>
      <p:sp>
        <p:nvSpPr>
          <p:cNvPr id="270" name="Google Shape;270;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MEMORIA PRINCIPAL EN LA ARQUITECTURA DE VON NEUMANN</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Los fundamentos de esta arquitectura era el de "programa almacenado", todo programa que se desee ejecutar debía estar previamente almacenado en lo que denominaba "memoria principal". Las tres ideas en las que se fundamenta la arquitectura de Von Neumann son:</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En la memoria del ordenador se almacenan simultáneamente datos e instrucciones.</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Se puede acceder a cualquier parte de esta memoria mediante una "dirección de memoria".</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La ejecución de un programa se realiza de forma secuencial pasando de una instrucción a la que sigue inmediatamente.</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71" name="Google Shape;271;p42"/>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272" name="Google Shape;272;p42"/>
          <p:cNvPicPr preferRelativeResize="0"/>
          <p:nvPr/>
        </p:nvPicPr>
        <p:blipFill>
          <a:blip r:embed="rId4">
            <a:alphaModFix/>
          </a:blip>
          <a:stretch>
            <a:fillRect/>
          </a:stretch>
        </p:blipFill>
        <p:spPr>
          <a:xfrm>
            <a:off x="3384775" y="3159675"/>
            <a:ext cx="2364200" cy="1983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a:t>
            </a:r>
            <a:endParaRPr b="1" i="1" sz="1400">
              <a:latin typeface="Decima Nova Pro"/>
              <a:ea typeface="Decima Nova Pro"/>
              <a:cs typeface="Decima Nova Pro"/>
              <a:sym typeface="Decima Nova Pro"/>
            </a:endParaRPr>
          </a:p>
        </p:txBody>
      </p:sp>
      <p:sp>
        <p:nvSpPr>
          <p:cNvPr id="278" name="Google Shape;278;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MEMORIA PRINCIPAL EN LA ARQUITECTURA DE VON NEUMANN</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La memoria principal es la encargada de almacenar el programa que se va a ejecutar y la CPU, gracias a la Unidad de Control que emitirá las señales oportunas y la Unidad Aritmético-Lógica que realizará los cálculos, irá tomando de ésta, instrucción a instrucción del programa y lo irá ejecutando.</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Imaginad que decidís escribir una carta en LibreOffice Writer. Para ello </a:t>
            </a:r>
            <a:r>
              <a:rPr lang="es" sz="1400">
                <a:solidFill>
                  <a:schemeClr val="dk1"/>
                </a:solidFill>
                <a:latin typeface="Decima Nova Pro"/>
                <a:ea typeface="Decima Nova Pro"/>
                <a:cs typeface="Decima Nova Pro"/>
                <a:sym typeface="Decima Nova Pro"/>
              </a:rPr>
              <a:t>localizamos</a:t>
            </a:r>
            <a:r>
              <a:rPr lang="es" sz="1400">
                <a:solidFill>
                  <a:schemeClr val="dk1"/>
                </a:solidFill>
                <a:latin typeface="Decima Nova Pro"/>
                <a:ea typeface="Decima Nova Pro"/>
                <a:cs typeface="Decima Nova Pro"/>
                <a:sym typeface="Decima Nova Pro"/>
              </a:rPr>
              <a:t> el icono de acceso directo a este programa, realizáis doble clic sobre él y en cuestión de segundos (dependerá del tipo de equipo que tengáis) veréis en pantalla el editor de texto listo pa</a:t>
            </a:r>
            <a:r>
              <a:rPr lang="es">
                <a:solidFill>
                  <a:schemeClr val="dk1"/>
                </a:solidFill>
              </a:rPr>
              <a:t>r</a:t>
            </a:r>
            <a:r>
              <a:rPr lang="es" sz="1400">
                <a:solidFill>
                  <a:schemeClr val="dk1"/>
                </a:solidFill>
                <a:latin typeface="Decima Nova Pro"/>
                <a:ea typeface="Decima Nova Pro"/>
                <a:cs typeface="Decima Nova Pro"/>
                <a:sym typeface="Decima Nova Pro"/>
              </a:rPr>
              <a:t>a hacer clic pa</a:t>
            </a:r>
            <a:r>
              <a:rPr lang="es">
                <a:solidFill>
                  <a:schemeClr val="dk1"/>
                </a:solidFill>
              </a:rPr>
              <a:t>ra</a:t>
            </a:r>
            <a:r>
              <a:rPr lang="es" sz="1400">
                <a:solidFill>
                  <a:schemeClr val="dk1"/>
                </a:solidFill>
                <a:latin typeface="Decima Nova Pro"/>
                <a:ea typeface="Decima Nova Pro"/>
                <a:cs typeface="Decima Nova Pro"/>
                <a:sym typeface="Decima Nova Pro"/>
              </a:rPr>
              <a:t> comenzar a usarlo. Internamente y a grandes rasgos, ¿qué sucede?:</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El programa (los archivos necesarios para su ejecución), son enviados desde el disco duro donde se guardaron tras la instalación a la memoria principal.</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79" name="Google Shape;279;p43"/>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a:t>
            </a:r>
            <a:endParaRPr b="1" i="1" sz="1400">
              <a:latin typeface="Decima Nova Pro"/>
              <a:ea typeface="Decima Nova Pro"/>
              <a:cs typeface="Decima Nova Pro"/>
              <a:sym typeface="Decima Nova Pro"/>
            </a:endParaRPr>
          </a:p>
        </p:txBody>
      </p:sp>
      <p:sp>
        <p:nvSpPr>
          <p:cNvPr id="285" name="Google Shape;285;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i="1" lang="es" sz="1400">
                <a:solidFill>
                  <a:schemeClr val="dk1"/>
                </a:solidFill>
                <a:latin typeface="Decima Nova Pro"/>
                <a:ea typeface="Decima Nova Pro"/>
                <a:cs typeface="Decima Nova Pro"/>
                <a:sym typeface="Decima Nova Pro"/>
              </a:rPr>
              <a:t>MEMORIA PRINCIPAL EN LA ARQUITECTURA DE VON NEUMANN</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rPr lang="es" sz="1400">
                <a:solidFill>
                  <a:schemeClr val="dk1"/>
                </a:solidFill>
                <a:latin typeface="Decima Nova Pro"/>
                <a:ea typeface="Decima Nova Pro"/>
                <a:cs typeface="Decima Nova Pro"/>
                <a:sym typeface="Decima Nova Pro"/>
              </a:rPr>
              <a:t>A partir de ahí, la CPU leerá cada instrucción a ejecutar de la memoria principal. ¿Cómo hace estos?</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La Unidad de Control manda una señal para que se acceda a la dirección que indique el contador de programa.</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El contenido de esta posición de memoria, una instrucción es enviado al registro de instrucción.</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A partir de ahí, se decodifica dicha instrucción, se obtienen los datos que van a intervenir en la operación a realizar y se da orden de realizar esta.</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Finalmente el resultado es almacenado.</a:t>
            </a:r>
            <a:endParaRPr sz="1400">
              <a:solidFill>
                <a:schemeClr val="dk1"/>
              </a:solidFill>
              <a:latin typeface="Decima Nova Pro"/>
              <a:ea typeface="Decima Nova Pro"/>
              <a:cs typeface="Decima Nova Pro"/>
              <a:sym typeface="Decima Nova Pro"/>
            </a:endParaRPr>
          </a:p>
          <a:p>
            <a:pPr indent="0" lvl="0" marL="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86" name="Google Shape;286;p44"/>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a:t>
            </a:r>
            <a:endParaRPr b="1" i="1" sz="1400">
              <a:latin typeface="Decima Nova Pro"/>
              <a:ea typeface="Decima Nova Pro"/>
              <a:cs typeface="Decima Nova Pro"/>
              <a:sym typeface="Decima Nova Pro"/>
            </a:endParaRPr>
          </a:p>
        </p:txBody>
      </p:sp>
      <p:sp>
        <p:nvSpPr>
          <p:cNvPr id="292" name="Google Shape;292;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chemeClr val="dk1"/>
                </a:solidFill>
              </a:rPr>
              <a:t>COMPOSICIÓN DE UNA MEMORIA</a:t>
            </a:r>
            <a:br>
              <a:rPr lang="es">
                <a:solidFill>
                  <a:schemeClr val="dk1"/>
                </a:solidFill>
              </a:rPr>
            </a:br>
            <a:endParaRPr>
              <a:solidFill>
                <a:schemeClr val="dk1"/>
              </a:solidFill>
            </a:endParaRPr>
          </a:p>
          <a:p>
            <a:pPr indent="0" lvl="0" marL="0" rtl="0" algn="just">
              <a:spcBef>
                <a:spcPts val="0"/>
              </a:spcBef>
              <a:spcAft>
                <a:spcPts val="0"/>
              </a:spcAft>
              <a:buNone/>
            </a:pPr>
            <a:r>
              <a:rPr lang="es">
                <a:solidFill>
                  <a:schemeClr val="dk1"/>
                </a:solidFill>
              </a:rPr>
              <a:t>¿Cómo se diseña una memoria?, ¿De qué debe estar compuesta para que consiga almacenar información? ¿Cómo guardaremos los 1 y los 0? Una memoria puede ser diseñada utilizando diferentes componentes como: Biestables y Condensadores</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es">
                <a:solidFill>
                  <a:schemeClr val="dk1"/>
                </a:solidFill>
              </a:rPr>
              <a:t>BIESTABLES</a:t>
            </a:r>
            <a:endParaRPr>
              <a:solidFill>
                <a:schemeClr val="dk1"/>
              </a:solidFill>
            </a:endParaRPr>
          </a:p>
          <a:p>
            <a:pPr indent="0" lvl="0" marL="0" rtl="0" algn="just">
              <a:spcBef>
                <a:spcPts val="0"/>
              </a:spcBef>
              <a:spcAft>
                <a:spcPts val="0"/>
              </a:spcAft>
              <a:buClr>
                <a:schemeClr val="dk1"/>
              </a:buClr>
              <a:buSzPts val="1100"/>
              <a:buFont typeface="Arial"/>
              <a:buNone/>
            </a:pPr>
            <a:r>
              <a:t/>
            </a:r>
            <a:endParaRPr>
              <a:solidFill>
                <a:schemeClr val="dk1"/>
              </a:solidFill>
            </a:endParaRPr>
          </a:p>
          <a:p>
            <a:pPr indent="0" lvl="0" marL="0" rtl="0" algn="just">
              <a:spcBef>
                <a:spcPts val="0"/>
              </a:spcBef>
              <a:spcAft>
                <a:spcPts val="0"/>
              </a:spcAft>
              <a:buNone/>
            </a:pPr>
            <a:r>
              <a:rPr lang="es">
                <a:solidFill>
                  <a:schemeClr val="dk1"/>
                </a:solidFill>
              </a:rPr>
              <a:t>Un biestable es el "circuito secuencial" más pequeño. Podemos definir un circuito secuencial como aquel cuyo valor de salida no solo depende de las entradas sino además de los valores de las salidas anteriores.</a:t>
            </a:r>
            <a:endParaRPr>
              <a:solidFill>
                <a:schemeClr val="dk1"/>
              </a:solidFill>
            </a:endParaRPr>
          </a:p>
          <a:p>
            <a:pPr indent="0" lvl="0" marL="0" rtl="0" algn="just">
              <a:spcBef>
                <a:spcPts val="0"/>
              </a:spcBef>
              <a:spcAft>
                <a:spcPts val="0"/>
              </a:spcAft>
              <a:buClr>
                <a:schemeClr val="dk1"/>
              </a:buClr>
              <a:buSzPts val="1100"/>
              <a:buFont typeface="Arial"/>
              <a:buNone/>
            </a:pPr>
            <a:r>
              <a:t/>
            </a:r>
            <a:endParaRPr>
              <a:solidFill>
                <a:schemeClr val="dk1"/>
              </a:solidFill>
            </a:endParaRPr>
          </a:p>
          <a:p>
            <a:pPr indent="0" lvl="0" marL="0" rtl="0" algn="just">
              <a:spcBef>
                <a:spcPts val="0"/>
              </a:spcBef>
              <a:spcAft>
                <a:spcPts val="0"/>
              </a:spcAft>
              <a:buNone/>
            </a:pPr>
            <a:r>
              <a:rPr lang="es">
                <a:solidFill>
                  <a:schemeClr val="dk1"/>
                </a:solidFill>
              </a:rPr>
              <a:t>Un BIESTABLE es capaz de almacenar un bit, la mínima cantidad de información digital mientras exista corriente eléctrica. Si queremos almacenar varios bits debemos usar varios biestables, para guardar un byte (8 bits) o palabra precisamos un grupo de 8 biestables.</a:t>
            </a:r>
            <a:endParaRPr>
              <a:solidFill>
                <a:schemeClr val="dk1"/>
              </a:solidFill>
            </a:endParaRPr>
          </a:p>
        </p:txBody>
      </p:sp>
      <p:pic>
        <p:nvPicPr>
          <p:cNvPr descr="E:\CALIDAD\ZARAGOZA CALIDAD EFQM\LOGOTIPOS SALESIANOS\LOGOS 12 03 15\Logotipos_colegio\ZARAGOZAcoleHN2.jpg" id="293" name="Google Shape;293;p45"/>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a:t>
            </a:r>
            <a:endParaRPr b="1" i="1" sz="1400">
              <a:latin typeface="Decima Nova Pro"/>
              <a:ea typeface="Decima Nova Pro"/>
              <a:cs typeface="Decima Nova Pro"/>
              <a:sym typeface="Decima Nova Pro"/>
            </a:endParaRPr>
          </a:p>
        </p:txBody>
      </p:sp>
      <p:sp>
        <p:nvSpPr>
          <p:cNvPr id="299" name="Google Shape;299;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chemeClr val="dk1"/>
                </a:solidFill>
              </a:rPr>
              <a:t>BIESTABLES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es">
                <a:solidFill>
                  <a:schemeClr val="dk1"/>
                </a:solidFill>
              </a:rPr>
              <a:t>Existen:</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b="1" i="1" lang="es">
                <a:solidFill>
                  <a:schemeClr val="dk1"/>
                </a:solidFill>
              </a:rPr>
              <a:t>Biestables asíncronos:</a:t>
            </a:r>
            <a:r>
              <a:rPr lang="es">
                <a:solidFill>
                  <a:schemeClr val="dk1"/>
                </a:solidFill>
              </a:rPr>
              <a:t> Los cambios se producen en cualquier momento en que cambien las entradas.</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b="1" i="1" lang="es">
                <a:solidFill>
                  <a:schemeClr val="dk1"/>
                </a:solidFill>
              </a:rPr>
              <a:t>Biestables síncronos:</a:t>
            </a:r>
            <a:r>
              <a:rPr lang="es">
                <a:solidFill>
                  <a:schemeClr val="dk1"/>
                </a:solidFill>
              </a:rPr>
              <a:t> Los cambios se producen en función de los ciclos de reloj.</a:t>
            </a:r>
            <a:endParaRPr>
              <a:solidFill>
                <a:schemeClr val="dk1"/>
              </a:solidFill>
            </a:endParaRPr>
          </a:p>
        </p:txBody>
      </p:sp>
      <p:pic>
        <p:nvPicPr>
          <p:cNvPr descr="E:\CALIDAD\ZARAGOZA CALIDAD EFQM\LOGOTIPOS SALESIANOS\LOGOS 12 03 15\Logotipos_colegio\ZARAGOZAcoleHN2.jpg" id="300" name="Google Shape;300;p46"/>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a:t>
            </a:r>
            <a:endParaRPr b="1" i="1" sz="1400">
              <a:latin typeface="Decima Nova Pro"/>
              <a:ea typeface="Decima Nova Pro"/>
              <a:cs typeface="Decima Nova Pro"/>
              <a:sym typeface="Decima Nova Pro"/>
            </a:endParaRPr>
          </a:p>
        </p:txBody>
      </p:sp>
      <p:sp>
        <p:nvSpPr>
          <p:cNvPr id="306" name="Google Shape;306;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chemeClr val="dk1"/>
                </a:solidFill>
              </a:rPr>
              <a:t>COMPOSICIÓN DE UNA MEMORIA</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es">
                <a:solidFill>
                  <a:schemeClr val="dk1"/>
                </a:solidFill>
              </a:rPr>
              <a:t>CONDENSADORES Y TRANSISTOR MOS</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es">
                <a:solidFill>
                  <a:schemeClr val="dk1"/>
                </a:solidFill>
              </a:rPr>
              <a:t>Otra tecnología usada en la creación de memorias es la que se basa en la utilización de condensadores junto a un único transistor de tipo MOS (uno solo frente al conjunto necesario en memorias compuesta por biestables). Se consiguen de este modo memorias más pequeñas, espacialmente ocupan menos y son más baratas, aunque poseen la desventaja de necesitar ser "refrescadas" cada cierto tiempo para mantener el valor almacenado.</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es">
                <a:solidFill>
                  <a:schemeClr val="dk1"/>
                </a:solidFill>
              </a:rPr>
              <a:t>El condensador es el dispositivo eléctrico que determina el valor del bit en cada momento, si se encuentra cargado, es decir, posee una cantidad determinada de corriente eléctrica, el valor del bit será 1, en caso contrario, su estado equivale al valor cero.</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es">
                <a:solidFill>
                  <a:schemeClr val="dk1"/>
                </a:solidFill>
              </a:rPr>
              <a:t>Para conseguir que el condensador </a:t>
            </a:r>
            <a:r>
              <a:rPr lang="es">
                <a:solidFill>
                  <a:schemeClr val="dk1"/>
                </a:solidFill>
              </a:rPr>
              <a:t>permanezca</a:t>
            </a:r>
            <a:r>
              <a:rPr lang="es">
                <a:solidFill>
                  <a:schemeClr val="dk1"/>
                </a:solidFill>
              </a:rPr>
              <a:t> en un estado u otro, se hace necesaria la utilización de un circuito de refresco. </a:t>
            </a:r>
            <a:endParaRPr>
              <a:solidFill>
                <a:schemeClr val="dk1"/>
              </a:solidFill>
            </a:endParaRPr>
          </a:p>
          <a:p>
            <a:pPr indent="0" lvl="0" marL="0" rtl="0" algn="just">
              <a:spcBef>
                <a:spcPts val="0"/>
              </a:spcBef>
              <a:spcAft>
                <a:spcPts val="0"/>
              </a:spcAft>
              <a:buNone/>
            </a:pPr>
            <a:r>
              <a:t/>
            </a:r>
            <a:endParaRPr>
              <a:solidFill>
                <a:schemeClr val="dk1"/>
              </a:solidFill>
            </a:endParaRPr>
          </a:p>
        </p:txBody>
      </p:sp>
      <p:pic>
        <p:nvPicPr>
          <p:cNvPr descr="E:\CALIDAD\ZARAGOZA CALIDAD EFQM\LOGOTIPOS SALESIANOS\LOGOS 12 03 15\Logotipos_colegio\ZARAGOZAcoleHN2.jpg" id="307" name="Google Shape;307;p47"/>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a:t>
            </a:r>
            <a:endParaRPr b="1" i="1" sz="1400">
              <a:latin typeface="Decima Nova Pro"/>
              <a:ea typeface="Decima Nova Pro"/>
              <a:cs typeface="Decima Nova Pro"/>
              <a:sym typeface="Decima Nova Pro"/>
            </a:endParaRPr>
          </a:p>
        </p:txBody>
      </p:sp>
      <p:sp>
        <p:nvSpPr>
          <p:cNvPr id="313" name="Google Shape;313;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chemeClr val="dk1"/>
                </a:solidFill>
              </a:rPr>
              <a:t>ESTRUCTURA INTERNA MEMORIA RAM:</a:t>
            </a:r>
            <a:endParaRPr>
              <a:solidFill>
                <a:schemeClr val="dk1"/>
              </a:solidFill>
            </a:endParaRPr>
          </a:p>
          <a:p>
            <a:pPr indent="0" lvl="0" marL="0" rtl="0" algn="just">
              <a:spcBef>
                <a:spcPts val="0"/>
              </a:spcBef>
              <a:spcAft>
                <a:spcPts val="0"/>
              </a:spcAft>
              <a:buNone/>
            </a:pPr>
            <a:br>
              <a:rPr lang="es">
                <a:solidFill>
                  <a:schemeClr val="dk1"/>
                </a:solidFill>
              </a:rPr>
            </a:br>
            <a:r>
              <a:rPr lang="es">
                <a:solidFill>
                  <a:schemeClr val="dk1"/>
                </a:solidFill>
              </a:rPr>
              <a:t>La memoria RAM está formada por componentes electrónicos (Por biestables – puertas lógicas, condensadores y transistores) capaces de almacenar información en forma de unos lógicos y ceros lógicos (Sistema Binario). Cada información de este tipo recibe el nombre de bit, información mínima que puede almacenar una memoria.</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es">
                <a:solidFill>
                  <a:schemeClr val="dk1"/>
                </a:solidFill>
              </a:rPr>
              <a:t>La memoria RAM almacena físicamente los programas y los datos que se tienen que procesar.</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es">
                <a:solidFill>
                  <a:schemeClr val="dk1"/>
                </a:solidFill>
              </a:rPr>
              <a:t>Los programas cuando son ejecutados, pasarán del disco duro o dispositivo de almacenamiento masivo o memoria externa a la memoria RAM o memoria principal. Cuando el programa está cargado en la memoria RAM, recibe el nombre y se convierte en un PROCESO. Cuando se acaba de trabajar con el programa desaparecerá de la memoria RAM, liberando espacio de la memoria principal.</a:t>
            </a:r>
            <a:br>
              <a:rPr lang="es">
                <a:solidFill>
                  <a:schemeClr val="dk1"/>
                </a:solidFill>
              </a:rPr>
            </a:br>
            <a:endParaRPr>
              <a:solidFill>
                <a:schemeClr val="dk1"/>
              </a:solidFill>
            </a:endParaRPr>
          </a:p>
        </p:txBody>
      </p:sp>
      <p:pic>
        <p:nvPicPr>
          <p:cNvPr descr="E:\CALIDAD\ZARAGOZA CALIDAD EFQM\LOGOTIPOS SALESIANOS\LOGOS 12 03 15\Logotipos_colegio\ZARAGOZAcoleHN2.jpg" id="314" name="Google Shape;314;p48"/>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a:t>
            </a:r>
            <a:endParaRPr b="1" i="1" sz="1400">
              <a:latin typeface="Decima Nova Pro"/>
              <a:ea typeface="Decima Nova Pro"/>
              <a:cs typeface="Decima Nova Pro"/>
              <a:sym typeface="Decima Nova Pro"/>
            </a:endParaRPr>
          </a:p>
        </p:txBody>
      </p:sp>
      <p:sp>
        <p:nvSpPr>
          <p:cNvPr id="320" name="Google Shape;320;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chemeClr val="dk1"/>
                </a:solidFill>
              </a:rPr>
              <a:t>ESTRUCTURA INTERNA MEMORIA RAM:</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es">
                <a:solidFill>
                  <a:schemeClr val="dk1"/>
                </a:solidFill>
              </a:rPr>
              <a:t>Los componentes electrónicos que forman la RAM se denominan CELDAS, que actúan como pequeños condensadores/biestables. Dicho de otra forma una celda es un circuito electrónico que almacena un bit de información binaria.</a:t>
            </a:r>
            <a:endParaRPr>
              <a:solidFill>
                <a:schemeClr val="dk1"/>
              </a:solidFill>
            </a:endParaRPr>
          </a:p>
          <a:p>
            <a:pPr indent="0" lvl="0" marL="45720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es">
                <a:solidFill>
                  <a:schemeClr val="dk1"/>
                </a:solidFill>
              </a:rPr>
              <a:t>La presencia de energía dentro de estos condensadores puede traducirse como un uno lógico (1) y la ausencia de energía como un cero lógico (0).</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es">
                <a:solidFill>
                  <a:schemeClr val="dk1"/>
                </a:solidFill>
              </a:rPr>
              <a:t>Las celdas están organizadas en una estructura en filas y en columnas.</a:t>
            </a:r>
            <a:endParaRPr>
              <a:solidFill>
                <a:schemeClr val="dk1"/>
              </a:solidFill>
            </a:endParaRPr>
          </a:p>
        </p:txBody>
      </p:sp>
      <p:pic>
        <p:nvPicPr>
          <p:cNvPr descr="E:\CALIDAD\ZARAGOZA CALIDAD EFQM\LOGOTIPOS SALESIANOS\LOGOS 12 03 15\Logotipos_colegio\ZARAGOZAcoleHN2.jpg" id="321" name="Google Shape;321;p49"/>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a:t>
            </a:r>
            <a:endParaRPr b="1" i="1" sz="1400">
              <a:latin typeface="Decima Nova Pro"/>
              <a:ea typeface="Decima Nova Pro"/>
              <a:cs typeface="Decima Nova Pro"/>
              <a:sym typeface="Decima Nova Pro"/>
            </a:endParaRPr>
          </a:p>
        </p:txBody>
      </p:sp>
      <p:sp>
        <p:nvSpPr>
          <p:cNvPr id="327" name="Google Shape;327;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chemeClr val="dk1"/>
                </a:solidFill>
              </a:rPr>
              <a:t>ESTRUCTURA INTERNA MEMORIA RAM:</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p:txBody>
      </p:sp>
      <p:pic>
        <p:nvPicPr>
          <p:cNvPr descr="E:\CALIDAD\ZARAGOZA CALIDAD EFQM\LOGOTIPOS SALESIANOS\LOGOS 12 03 15\Logotipos_colegio\ZARAGOZAcoleHN2.jpg" id="328" name="Google Shape;328;p50"/>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descr="Captura de pantalla 2015-02-15 a las 17.22.11.png" id="329" name="Google Shape;329;p50"/>
          <p:cNvPicPr preferRelativeResize="0"/>
          <p:nvPr/>
        </p:nvPicPr>
        <p:blipFill rotWithShape="1">
          <a:blip r:embed="rId4">
            <a:alphaModFix/>
          </a:blip>
          <a:srcRect b="0" l="0" r="0" t="0"/>
          <a:stretch/>
        </p:blipFill>
        <p:spPr>
          <a:xfrm>
            <a:off x="189950" y="1520025"/>
            <a:ext cx="3665436" cy="2972650"/>
          </a:xfrm>
          <a:prstGeom prst="rect">
            <a:avLst/>
          </a:prstGeom>
          <a:noFill/>
          <a:ln>
            <a:noFill/>
          </a:ln>
        </p:spPr>
      </p:pic>
      <p:pic>
        <p:nvPicPr>
          <p:cNvPr id="330" name="Google Shape;330;p50"/>
          <p:cNvPicPr preferRelativeResize="0"/>
          <p:nvPr/>
        </p:nvPicPr>
        <p:blipFill rotWithShape="1">
          <a:blip r:embed="rId5">
            <a:alphaModFix/>
          </a:blip>
          <a:srcRect b="0" l="0" r="0" t="0"/>
          <a:stretch/>
        </p:blipFill>
        <p:spPr>
          <a:xfrm>
            <a:off x="4017806" y="1520025"/>
            <a:ext cx="4952794" cy="29537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800">
                <a:latin typeface="Decima Nova Pro"/>
                <a:ea typeface="Decima Nova Pro"/>
                <a:cs typeface="Decima Nova Pro"/>
                <a:sym typeface="Decima Nova Pro"/>
              </a:rPr>
              <a:t>OBJETIVOS</a:t>
            </a:r>
            <a:endParaRPr b="1" i="1" sz="1800">
              <a:latin typeface="Decima Nova Pro"/>
              <a:ea typeface="Decima Nova Pro"/>
              <a:cs typeface="Decima Nova Pro"/>
              <a:sym typeface="Decima Nova Pro"/>
            </a:endParaRPr>
          </a:p>
        </p:txBody>
      </p:sp>
      <p:sp>
        <p:nvSpPr>
          <p:cNvPr id="206" name="Google Shape;206;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marR="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Saber qué es la memoria </a:t>
            </a:r>
            <a:r>
              <a:rPr lang="es" sz="1400">
                <a:solidFill>
                  <a:schemeClr val="dk1"/>
                </a:solidFill>
                <a:latin typeface="Decima Nova Pro"/>
                <a:ea typeface="Decima Nova Pro"/>
                <a:cs typeface="Decima Nova Pro"/>
                <a:sym typeface="Decima Nova Pro"/>
              </a:rPr>
              <a:t>principal</a:t>
            </a:r>
            <a:r>
              <a:rPr lang="es" sz="1400">
                <a:solidFill>
                  <a:schemeClr val="dk1"/>
                </a:solidFill>
                <a:latin typeface="Decima Nova Pro"/>
                <a:ea typeface="Decima Nova Pro"/>
                <a:cs typeface="Decima Nova Pro"/>
                <a:sym typeface="Decima Nova Pro"/>
              </a:rPr>
              <a:t>, conocer sus características y su funcionamiento.</a:t>
            </a:r>
            <a:endParaRPr sz="1400">
              <a:solidFill>
                <a:schemeClr val="dk1"/>
              </a:solidFill>
              <a:latin typeface="Decima Nova Pro"/>
              <a:ea typeface="Decima Nova Pro"/>
              <a:cs typeface="Decima Nova Pro"/>
              <a:sym typeface="Decima Nova Pro"/>
            </a:endParaRPr>
          </a:p>
          <a:p>
            <a:pPr indent="0" lvl="0" marL="45720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Entender tipos de memoria así como sus características principales.</a:t>
            </a:r>
            <a:endParaRPr sz="1400">
              <a:solidFill>
                <a:schemeClr val="dk1"/>
              </a:solidFill>
              <a:latin typeface="Decima Nova Pro"/>
              <a:ea typeface="Decima Nova Pro"/>
              <a:cs typeface="Decima Nova Pro"/>
              <a:sym typeface="Decima Nova Pro"/>
            </a:endParaRPr>
          </a:p>
          <a:p>
            <a:pPr indent="0" lvl="0" marL="457200" marR="0" rtl="0" algn="just">
              <a:lnSpc>
                <a:spcPct val="100000"/>
              </a:lnSpc>
              <a:spcBef>
                <a:spcPts val="0"/>
              </a:spcBef>
              <a:spcAft>
                <a:spcPts val="0"/>
              </a:spcAft>
              <a:buNone/>
            </a:pPr>
            <a:r>
              <a:t/>
            </a:r>
            <a:endParaRPr sz="1400">
              <a:solidFill>
                <a:schemeClr val="dk1"/>
              </a:solidFill>
              <a:latin typeface="Decima Nova Pro"/>
              <a:ea typeface="Decima Nova Pro"/>
              <a:cs typeface="Decima Nova Pro"/>
              <a:sym typeface="Decima Nova Pro"/>
            </a:endParaRPr>
          </a:p>
          <a:p>
            <a:pPr indent="-317500" lvl="0" marL="457200" marR="0" rtl="0" algn="just">
              <a:lnSpc>
                <a:spcPct val="100000"/>
              </a:lnSpc>
              <a:spcBef>
                <a:spcPts val="0"/>
              </a:spcBef>
              <a:spcAft>
                <a:spcPts val="0"/>
              </a:spcAft>
              <a:buClr>
                <a:schemeClr val="dk1"/>
              </a:buClr>
              <a:buSzPts val="1400"/>
              <a:buFont typeface="Decima Nova Pro"/>
              <a:buChar char="●"/>
            </a:pPr>
            <a:r>
              <a:rPr lang="es" sz="1400">
                <a:solidFill>
                  <a:schemeClr val="dk1"/>
                </a:solidFill>
                <a:latin typeface="Decima Nova Pro"/>
                <a:ea typeface="Decima Nova Pro"/>
                <a:cs typeface="Decima Nova Pro"/>
                <a:sym typeface="Decima Nova Pro"/>
              </a:rPr>
              <a:t>Saber descifrar las características de las memorias para ayudar en la búsqueda del mejor módulo de memoria.</a:t>
            </a: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07" name="Google Shape;207;p33"/>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a:t>
            </a:r>
            <a:endParaRPr b="1" i="1" sz="1400">
              <a:latin typeface="Decima Nova Pro"/>
              <a:ea typeface="Decima Nova Pro"/>
              <a:cs typeface="Decima Nova Pro"/>
              <a:sym typeface="Decima Nova Pro"/>
            </a:endParaRPr>
          </a:p>
        </p:txBody>
      </p:sp>
      <p:sp>
        <p:nvSpPr>
          <p:cNvPr id="336" name="Google Shape;336;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chemeClr val="dk1"/>
                </a:solidFill>
              </a:rPr>
              <a:t>ESTRUCTURA INTERNA MEMORIA RAM:</a:t>
            </a:r>
            <a:endParaRPr>
              <a:solidFill>
                <a:schemeClr val="dk1"/>
              </a:solidFill>
            </a:endParaRPr>
          </a:p>
          <a:p>
            <a:pPr indent="0" lvl="0" marL="0" rtl="0" algn="just">
              <a:spcBef>
                <a:spcPts val="0"/>
              </a:spcBef>
              <a:spcAft>
                <a:spcPts val="0"/>
              </a:spcAft>
              <a:buNone/>
            </a:pPr>
            <a:r>
              <a:t/>
            </a:r>
            <a:endParaRPr>
              <a:solidFill>
                <a:schemeClr val="dk1"/>
              </a:solidFill>
            </a:endParaRPr>
          </a:p>
          <a:p>
            <a:pPr indent="-342900" lvl="0" marL="457200" rtl="0" algn="just">
              <a:spcBef>
                <a:spcPts val="0"/>
              </a:spcBef>
              <a:spcAft>
                <a:spcPts val="0"/>
              </a:spcAft>
              <a:buClr>
                <a:schemeClr val="dk1"/>
              </a:buClr>
              <a:buSzPts val="1800"/>
              <a:buChar char="●"/>
            </a:pPr>
            <a:r>
              <a:rPr lang="es">
                <a:solidFill>
                  <a:schemeClr val="dk1"/>
                </a:solidFill>
              </a:rPr>
              <a:t>La información almacenada en estas celdas se referencian en BLOQUES de 8 CELDAS = 8 BITS = BYTE.</a:t>
            </a:r>
            <a:endParaRPr>
              <a:solidFill>
                <a:schemeClr val="dk1"/>
              </a:solidFill>
            </a:endParaRPr>
          </a:p>
          <a:p>
            <a:pPr indent="-342900" lvl="0" marL="457200" rtl="0" algn="just">
              <a:spcBef>
                <a:spcPts val="0"/>
              </a:spcBef>
              <a:spcAft>
                <a:spcPts val="0"/>
              </a:spcAft>
              <a:buClr>
                <a:schemeClr val="dk1"/>
              </a:buClr>
              <a:buSzPts val="1800"/>
              <a:buChar char="●"/>
            </a:pPr>
            <a:r>
              <a:rPr lang="es">
                <a:solidFill>
                  <a:schemeClr val="dk1"/>
                </a:solidFill>
              </a:rPr>
              <a:t>Estos bloques están organizados en grupos llamados palabra. Una palabra refiere el número de bits que se puede leer o escribir al mismo tiempo en una orden pero no en un segundo, 8, 16, 32, 64 bits, etc.</a:t>
            </a:r>
            <a:endParaRPr>
              <a:solidFill>
                <a:schemeClr val="dk1"/>
              </a:solidFill>
            </a:endParaRPr>
          </a:p>
          <a:p>
            <a:pPr indent="-342900" lvl="0" marL="457200" rtl="0" algn="just">
              <a:spcBef>
                <a:spcPts val="0"/>
              </a:spcBef>
              <a:spcAft>
                <a:spcPts val="0"/>
              </a:spcAft>
              <a:buClr>
                <a:schemeClr val="dk1"/>
              </a:buClr>
              <a:buSzPts val="1800"/>
              <a:buChar char="●"/>
            </a:pPr>
            <a:r>
              <a:rPr lang="es">
                <a:solidFill>
                  <a:schemeClr val="dk1"/>
                </a:solidFill>
              </a:rPr>
              <a:t>Cada conjunto de 8 bits o BLOQUE representa un carácter, es decir, una letra o número.</a:t>
            </a:r>
            <a:endParaRPr>
              <a:solidFill>
                <a:schemeClr val="dk1"/>
              </a:solidFill>
            </a:endParaRPr>
          </a:p>
          <a:p>
            <a:pPr indent="-342900" lvl="0" marL="457200" rtl="0" algn="just">
              <a:spcBef>
                <a:spcPts val="0"/>
              </a:spcBef>
              <a:spcAft>
                <a:spcPts val="0"/>
              </a:spcAft>
              <a:buClr>
                <a:schemeClr val="dk1"/>
              </a:buClr>
              <a:buSzPts val="1800"/>
              <a:buChar char="●"/>
            </a:pPr>
            <a:r>
              <a:rPr lang="es">
                <a:solidFill>
                  <a:schemeClr val="dk1"/>
                </a:solidFill>
              </a:rPr>
              <a:t>Las operaciones de escritura o lectura se hacen sobre los bloques, actualmente las memorias tienen una palabra de bus de datos de 64 bits, es decir, 8 BYTES.</a:t>
            </a:r>
            <a:endParaRPr>
              <a:solidFill>
                <a:schemeClr val="dk1"/>
              </a:solidFill>
            </a:endParaRPr>
          </a:p>
        </p:txBody>
      </p:sp>
      <p:pic>
        <p:nvPicPr>
          <p:cNvPr descr="E:\CALIDAD\ZARAGOZA CALIDAD EFQM\LOGOTIPOS SALESIANOS\LOGOS 12 03 15\Logotipos_colegio\ZARAGOZAcoleHN2.jpg" id="337" name="Google Shape;337;p51"/>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a:t>
            </a:r>
            <a:endParaRPr b="1" i="1" sz="1400">
              <a:latin typeface="Decima Nova Pro"/>
              <a:ea typeface="Decima Nova Pro"/>
              <a:cs typeface="Decima Nova Pro"/>
              <a:sym typeface="Decima Nova Pro"/>
            </a:endParaRPr>
          </a:p>
        </p:txBody>
      </p:sp>
      <p:sp>
        <p:nvSpPr>
          <p:cNvPr id="343" name="Google Shape;343;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chemeClr val="dk1"/>
                </a:solidFill>
              </a:rPr>
              <a:t>ESTRUCTURA FUNCIONAL DE LA MEMORIA RAM:</a:t>
            </a:r>
            <a:endParaRPr>
              <a:solidFill>
                <a:schemeClr val="dk1"/>
              </a:solidFill>
            </a:endParaRPr>
          </a:p>
          <a:p>
            <a:pPr indent="0" lvl="0" marL="0" rtl="0" algn="just">
              <a:spcBef>
                <a:spcPts val="0"/>
              </a:spcBef>
              <a:spcAft>
                <a:spcPts val="0"/>
              </a:spcAft>
              <a:buNone/>
            </a:pPr>
            <a:br>
              <a:rPr lang="es">
                <a:solidFill>
                  <a:schemeClr val="dk1"/>
                </a:solidFill>
              </a:rPr>
            </a:br>
            <a:r>
              <a:rPr lang="es">
                <a:solidFill>
                  <a:schemeClr val="dk1"/>
                </a:solidFill>
              </a:rPr>
              <a:t>Es parte muy importante del sistema para almacenar datos binarios (1 lógico – 0 lógico) y para luego ser leídos (LEER Y ESCRIBIR).</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es">
                <a:solidFill>
                  <a:schemeClr val="dk1"/>
                </a:solidFill>
              </a:rPr>
              <a:t>Elementos que componen la memoria principal:</a:t>
            </a:r>
            <a:endParaRPr>
              <a:solidFill>
                <a:schemeClr val="dk1"/>
              </a:solidFill>
            </a:endParaRPr>
          </a:p>
          <a:p>
            <a:pPr indent="-342900" lvl="0" marL="457200" rtl="0" algn="just">
              <a:spcBef>
                <a:spcPts val="0"/>
              </a:spcBef>
              <a:spcAft>
                <a:spcPts val="0"/>
              </a:spcAft>
              <a:buClr>
                <a:schemeClr val="dk1"/>
              </a:buClr>
              <a:buSzPts val="1800"/>
              <a:buChar char="●"/>
            </a:pPr>
            <a:r>
              <a:rPr b="1" i="1" lang="es">
                <a:solidFill>
                  <a:schemeClr val="dk1"/>
                </a:solidFill>
              </a:rPr>
              <a:t>Registro de direcciones:</a:t>
            </a:r>
            <a:r>
              <a:rPr lang="es">
                <a:solidFill>
                  <a:schemeClr val="dk1"/>
                </a:solidFill>
              </a:rPr>
              <a:t> Contiene la dirección o posición de memoria.</a:t>
            </a:r>
            <a:endParaRPr>
              <a:solidFill>
                <a:schemeClr val="dk1"/>
              </a:solidFill>
            </a:endParaRPr>
          </a:p>
          <a:p>
            <a:pPr indent="-342900" lvl="0" marL="457200" rtl="0" algn="just">
              <a:spcBef>
                <a:spcPts val="0"/>
              </a:spcBef>
              <a:spcAft>
                <a:spcPts val="0"/>
              </a:spcAft>
              <a:buClr>
                <a:schemeClr val="dk1"/>
              </a:buClr>
              <a:buSzPts val="1800"/>
              <a:buChar char="●"/>
            </a:pPr>
            <a:r>
              <a:rPr b="1" i="1" lang="es">
                <a:solidFill>
                  <a:schemeClr val="dk1"/>
                </a:solidFill>
              </a:rPr>
              <a:t>Registro de intercambio:</a:t>
            </a:r>
            <a:r>
              <a:rPr lang="es">
                <a:solidFill>
                  <a:schemeClr val="dk1"/>
                </a:solidFill>
              </a:rPr>
              <a:t> Recibe los datos en las operaciones de lectura (LEER DE MEMORIA) y los almacena en las operaciones de escritura (ESCRIBIR EN MEMORIA).</a:t>
            </a:r>
            <a:endParaRPr>
              <a:solidFill>
                <a:schemeClr val="dk1"/>
              </a:solidFill>
            </a:endParaRPr>
          </a:p>
          <a:p>
            <a:pPr indent="-342900" lvl="0" marL="457200" rtl="0" algn="just">
              <a:spcBef>
                <a:spcPts val="0"/>
              </a:spcBef>
              <a:spcAft>
                <a:spcPts val="0"/>
              </a:spcAft>
              <a:buClr>
                <a:schemeClr val="dk1"/>
              </a:buClr>
              <a:buSzPts val="1800"/>
              <a:buChar char="●"/>
            </a:pPr>
            <a:r>
              <a:rPr b="1" i="1" lang="es">
                <a:solidFill>
                  <a:schemeClr val="dk1"/>
                </a:solidFill>
              </a:rPr>
              <a:t>Selector de memoria:</a:t>
            </a:r>
            <a:r>
              <a:rPr lang="es">
                <a:solidFill>
                  <a:schemeClr val="dk1"/>
                </a:solidFill>
              </a:rPr>
              <a:t> Se activa cada vez que hay que leer o escribir, conectando la posición de memoria con el registro de intercambio.</a:t>
            </a:r>
            <a:endParaRPr>
              <a:solidFill>
                <a:schemeClr val="dk1"/>
              </a:solidFill>
            </a:endParaRPr>
          </a:p>
          <a:p>
            <a:pPr indent="-342900" lvl="0" marL="457200" rtl="0" algn="just">
              <a:spcBef>
                <a:spcPts val="0"/>
              </a:spcBef>
              <a:spcAft>
                <a:spcPts val="0"/>
              </a:spcAft>
              <a:buClr>
                <a:schemeClr val="dk1"/>
              </a:buClr>
              <a:buSzPts val="1800"/>
              <a:buChar char="●"/>
            </a:pPr>
            <a:r>
              <a:rPr b="1" i="1" lang="es">
                <a:solidFill>
                  <a:schemeClr val="dk1"/>
                </a:solidFill>
              </a:rPr>
              <a:t>Señal de control:</a:t>
            </a:r>
            <a:r>
              <a:rPr lang="es">
                <a:solidFill>
                  <a:schemeClr val="dk1"/>
                </a:solidFill>
              </a:rPr>
              <a:t> Indica si una operación es de lectura o escritura.</a:t>
            </a:r>
            <a:endParaRPr>
              <a:solidFill>
                <a:schemeClr val="dk1"/>
              </a:solidFill>
            </a:endParaRPr>
          </a:p>
        </p:txBody>
      </p:sp>
      <p:pic>
        <p:nvPicPr>
          <p:cNvPr descr="E:\CALIDAD\ZARAGOZA CALIDAD EFQM\LOGOTIPOS SALESIANOS\LOGOS 12 03 15\Logotipos_colegio\ZARAGOZAcoleHN2.jpg" id="344" name="Google Shape;344;p52"/>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a:t>
            </a:r>
            <a:endParaRPr b="1" i="1" sz="1400">
              <a:latin typeface="Decima Nova Pro"/>
              <a:ea typeface="Decima Nova Pro"/>
              <a:cs typeface="Decima Nova Pro"/>
              <a:sym typeface="Decima Nova Pro"/>
            </a:endParaRPr>
          </a:p>
        </p:txBody>
      </p:sp>
      <p:sp>
        <p:nvSpPr>
          <p:cNvPr id="350" name="Google Shape;350;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chemeClr val="dk1"/>
                </a:solidFill>
              </a:rPr>
              <a:t>ESTRUCTURA FUNCIONAL DE LA MEMORIA RAM:</a:t>
            </a:r>
            <a:endParaRPr>
              <a:solidFill>
                <a:schemeClr val="dk1"/>
              </a:solidFill>
            </a:endParaRPr>
          </a:p>
          <a:p>
            <a:pPr indent="0" lvl="0" marL="0" rtl="0" algn="just">
              <a:spcBef>
                <a:spcPts val="0"/>
              </a:spcBef>
              <a:spcAft>
                <a:spcPts val="0"/>
              </a:spcAft>
              <a:buNone/>
            </a:pPr>
            <a:r>
              <a:t/>
            </a:r>
            <a:endParaRPr>
              <a:solidFill>
                <a:schemeClr val="dk1"/>
              </a:solidFill>
            </a:endParaRPr>
          </a:p>
        </p:txBody>
      </p:sp>
      <p:pic>
        <p:nvPicPr>
          <p:cNvPr descr="E:\CALIDAD\ZARAGOZA CALIDAD EFQM\LOGOTIPOS SALESIANOS\LOGOS 12 03 15\Logotipos_colegio\ZARAGOZAcoleHN2.jpg" id="351" name="Google Shape;351;p53"/>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352" name="Google Shape;352;p53"/>
          <p:cNvPicPr preferRelativeResize="0"/>
          <p:nvPr/>
        </p:nvPicPr>
        <p:blipFill rotWithShape="1">
          <a:blip r:embed="rId4">
            <a:alphaModFix/>
          </a:blip>
          <a:srcRect b="0" l="0" r="0" t="0"/>
          <a:stretch/>
        </p:blipFill>
        <p:spPr>
          <a:xfrm>
            <a:off x="1632500" y="1532525"/>
            <a:ext cx="6118074" cy="2991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a:t>
            </a:r>
            <a:endParaRPr b="1" i="1" sz="1400">
              <a:latin typeface="Decima Nova Pro"/>
              <a:ea typeface="Decima Nova Pro"/>
              <a:cs typeface="Decima Nova Pro"/>
              <a:sym typeface="Decima Nova Pro"/>
            </a:endParaRPr>
          </a:p>
        </p:txBody>
      </p:sp>
      <p:sp>
        <p:nvSpPr>
          <p:cNvPr id="358" name="Google Shape;358;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rgbClr val="000000"/>
                </a:solidFill>
              </a:rPr>
              <a:t>CICLO DE RELOJ:</a:t>
            </a:r>
            <a:br>
              <a:rPr lang="es">
                <a:solidFill>
                  <a:srgbClr val="000000"/>
                </a:solidFill>
              </a:rPr>
            </a:br>
            <a:br>
              <a:rPr lang="es">
                <a:solidFill>
                  <a:srgbClr val="000000"/>
                </a:solidFill>
              </a:rPr>
            </a:br>
            <a:r>
              <a:rPr lang="es">
                <a:solidFill>
                  <a:srgbClr val="000000"/>
                </a:solidFill>
              </a:rPr>
              <a:t>Cuando hablamos de que la frecuencia del bus, frecuencia de trabajo, frecuencia de reloj es de 66 MHz, de 100 MHz, de 133 MHz, etc lo que estamos realmente indicando es la duración de un ciclo de reloj o las veces en las que el componente electrónico puede realizar una operación. Por ejemplo, si el bus es de 133 Mhz, la duración del ciclo de reloj será de 1/133000000, es decir de 7,5 ns (nanosegundos). Veamos otros 3 casos:</a:t>
            </a:r>
            <a:endParaRPr>
              <a:solidFill>
                <a:srgbClr val="000000"/>
              </a:solidFill>
            </a:endParaRPr>
          </a:p>
          <a:p>
            <a:pPr indent="0" lvl="0" marL="0" rtl="0" algn="just">
              <a:spcBef>
                <a:spcPts val="0"/>
              </a:spcBef>
              <a:spcAft>
                <a:spcPts val="0"/>
              </a:spcAft>
              <a:buNone/>
            </a:pPr>
            <a:r>
              <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En un bus de 66 Mhz el ciclo de reloj dura 1/66000000, es decir 15 ns.</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En un bus de 100 Mhz el ciclo de reloj dura 1/100000000, es decir 10 ns.</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En un bus de 200 Mhz el ciclo de reloj dura 1/200000000, es decir 5 ns.</a:t>
            </a:r>
            <a:endParaRPr>
              <a:solidFill>
                <a:srgbClr val="000000"/>
              </a:solidFill>
            </a:endParaRPr>
          </a:p>
        </p:txBody>
      </p:sp>
      <p:pic>
        <p:nvPicPr>
          <p:cNvPr descr="E:\CALIDAD\ZARAGOZA CALIDAD EFQM\LOGOTIPOS SALESIANOS\LOGOS 12 03 15\Logotipos_colegio\ZARAGOZAcoleHN2.jpg" id="359" name="Google Shape;359;p54"/>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a:t>
            </a:r>
            <a:endParaRPr b="1" i="1" sz="1400">
              <a:latin typeface="Decima Nova Pro"/>
              <a:ea typeface="Decima Nova Pro"/>
              <a:cs typeface="Decima Nova Pro"/>
              <a:sym typeface="Decima Nova Pro"/>
            </a:endParaRPr>
          </a:p>
        </p:txBody>
      </p:sp>
      <p:sp>
        <p:nvSpPr>
          <p:cNvPr id="365" name="Google Shape;365;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t>CICLO DE RELOJ:</a:t>
            </a:r>
            <a:br>
              <a:rPr lang="es"/>
            </a:br>
            <a:br>
              <a:rPr lang="es"/>
            </a:br>
            <a:endParaRPr/>
          </a:p>
        </p:txBody>
      </p:sp>
      <p:pic>
        <p:nvPicPr>
          <p:cNvPr descr="E:\CALIDAD\ZARAGOZA CALIDAD EFQM\LOGOTIPOS SALESIANOS\LOGOS 12 03 15\Logotipos_colegio\ZARAGOZAcoleHN2.jpg" id="366" name="Google Shape;366;p55"/>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367" name="Google Shape;367;p55"/>
          <p:cNvPicPr preferRelativeResize="0"/>
          <p:nvPr/>
        </p:nvPicPr>
        <p:blipFill rotWithShape="1">
          <a:blip r:embed="rId4">
            <a:alphaModFix/>
          </a:blip>
          <a:srcRect b="0" l="0" r="0" t="0"/>
          <a:stretch/>
        </p:blipFill>
        <p:spPr>
          <a:xfrm>
            <a:off x="1301123" y="1537040"/>
            <a:ext cx="4870484" cy="303231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a:t>
            </a:r>
            <a:endParaRPr b="1" i="1" sz="1400">
              <a:latin typeface="Decima Nova Pro"/>
              <a:ea typeface="Decima Nova Pro"/>
              <a:cs typeface="Decima Nova Pro"/>
              <a:sym typeface="Decima Nova Pro"/>
            </a:endParaRPr>
          </a:p>
        </p:txBody>
      </p:sp>
      <p:sp>
        <p:nvSpPr>
          <p:cNvPr id="373" name="Google Shape;373;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rgbClr val="000000"/>
                </a:solidFill>
              </a:rPr>
              <a:t>CICLO DE RELOJ:</a:t>
            </a:r>
            <a:br>
              <a:rPr lang="es">
                <a:solidFill>
                  <a:srgbClr val="000000"/>
                </a:solidFill>
              </a:rPr>
            </a:br>
            <a:endParaRPr>
              <a:solidFill>
                <a:srgbClr val="000000"/>
              </a:solidFill>
            </a:endParaRPr>
          </a:p>
          <a:p>
            <a:pPr indent="0" lvl="0" marL="0" rtl="0" algn="just">
              <a:spcBef>
                <a:spcPts val="0"/>
              </a:spcBef>
              <a:spcAft>
                <a:spcPts val="0"/>
              </a:spcAft>
              <a:buNone/>
            </a:pPr>
            <a:r>
              <a:rPr lang="es">
                <a:solidFill>
                  <a:srgbClr val="000000"/>
                </a:solidFill>
              </a:rPr>
              <a:t>Equivalencia entre Mhz y nanosegundos:</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rPr lang="es">
                <a:solidFill>
                  <a:srgbClr val="000000"/>
                </a:solidFill>
              </a:rPr>
              <a:t>Muchos usuarios, como unidad de medida de la velocidad de los módulos de memoria, están acostumbrados a utilizar los nanosegundos (ns) en lugar de los Mhz que se utilizan hoy en día en la publicidad de los mismos. Para pasar de Mhz a ns podemos utilizar una sencilla regla:</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1 Mhz = 1.000.000 de ciclos de reloj por segundo.</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1 segundo = 1.000.000.000 de ns.</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rPr lang="es">
                <a:solidFill>
                  <a:srgbClr val="000000"/>
                </a:solidFill>
              </a:rPr>
              <a:t>Si nuestro módulo de memoria trabaja a 66 Mhz lo multiplicamos por 1.000.0000 para calcular los ciclos de reloj por segundo, en este caso sería 66.000.000. Ahora si dividimos los nanosegundos que tiene un segundo entre el número de ciclos de reloj por segundo que alcanza nuestro módulo de memoria:</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(1.000.000.000 ns por segundo) / (66.000.000 ciclos de reloj por segundo) = 15 ns</a:t>
            </a:r>
            <a:endParaRPr>
              <a:solidFill>
                <a:srgbClr val="000000"/>
              </a:solidFill>
            </a:endParaRPr>
          </a:p>
        </p:txBody>
      </p:sp>
      <p:pic>
        <p:nvPicPr>
          <p:cNvPr descr="E:\CALIDAD\ZARAGOZA CALIDAD EFQM\LOGOTIPOS SALESIANOS\LOGOS 12 03 15\Logotipos_colegio\ZARAGOZAcoleHN2.jpg" id="374" name="Google Shape;374;p56"/>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CARACTERÍSTICAS</a:t>
            </a:r>
            <a:endParaRPr b="1" i="1" sz="1400">
              <a:latin typeface="Decima Nova Pro"/>
              <a:ea typeface="Decima Nova Pro"/>
              <a:cs typeface="Decima Nova Pro"/>
              <a:sym typeface="Decima Nova Pro"/>
            </a:endParaRPr>
          </a:p>
        </p:txBody>
      </p:sp>
      <p:sp>
        <p:nvSpPr>
          <p:cNvPr id="380" name="Google Shape;380;p57"/>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FRECUENCIA DE TRABAJO:</a:t>
            </a:r>
            <a:r>
              <a:rPr lang="es">
                <a:solidFill>
                  <a:srgbClr val="000000"/>
                </a:solidFill>
              </a:rPr>
              <a:t> Esta característica tiene sentido en memorias síncronas, que realizan las funciones de lectura y escritura en función de los ciclos de reloj del microprocesador. Así, un ciclo de reloj marca la pauta para realizar una operación, cuanto menor sea su tiempo de duración, mayor número de operaciones se podrán realizar en un segundo, es decir, a mayor frecuencia mayor número de operaciones en un segundo. La velocidad de reloj se mide en MHz.</a:t>
            </a:r>
            <a:br>
              <a:rPr lang="es">
                <a:solidFill>
                  <a:srgbClr val="000000"/>
                </a:solidFill>
              </a:rPr>
            </a:br>
            <a:r>
              <a:rPr lang="es">
                <a:solidFill>
                  <a:srgbClr val="000000"/>
                </a:solidFill>
              </a:rPr>
              <a:t>Unas de las característica fundamentales de la memoria RAM es su velocidad de trabaja o frecuencia de trabajo, es decir, la velocidad con que la información se puede almacenar en la memoria (proceso de escritura/lectura).</a:t>
            </a:r>
            <a:endParaRPr>
              <a:solidFill>
                <a:srgbClr val="000000"/>
              </a:solidFill>
            </a:endParaRPr>
          </a:p>
          <a:p>
            <a:pPr indent="0" lvl="0" marL="0" rtl="0" algn="just">
              <a:spcBef>
                <a:spcPts val="0"/>
              </a:spcBef>
              <a:spcAft>
                <a:spcPts val="0"/>
              </a:spcAft>
              <a:buNone/>
            </a:pPr>
            <a:r>
              <a:rPr lang="es">
                <a:solidFill>
                  <a:srgbClr val="000000"/>
                </a:solidFill>
              </a:rPr>
              <a:t>A mayor frecuencia de trabaja, mayores tiempos de latencia.</a:t>
            </a:r>
            <a:endParaRPr>
              <a:solidFill>
                <a:srgbClr val="000000"/>
              </a:solidFill>
            </a:endParaRPr>
          </a:p>
          <a:p>
            <a:pPr indent="0" lvl="0" marL="0" rtl="0" algn="just">
              <a:spcBef>
                <a:spcPts val="0"/>
              </a:spcBef>
              <a:spcAft>
                <a:spcPts val="0"/>
              </a:spcAft>
              <a:buNone/>
            </a:pPr>
            <a:r>
              <a:rPr b="1" i="1" lang="es">
                <a:solidFill>
                  <a:srgbClr val="000000"/>
                </a:solidFill>
              </a:rPr>
              <a:t>VELOCIDAD EFECTIVA O MHz EFECTIVOS:</a:t>
            </a:r>
            <a:r>
              <a:rPr lang="es">
                <a:solidFill>
                  <a:srgbClr val="000000"/>
                </a:solidFill>
              </a:rPr>
              <a:t> Los ciclos de reloj que marcan los tiempos para la ejecución de operaciones se dividen en flancos, de subida y bajada, la siguiente imagen lo muestra claramente.</a:t>
            </a:r>
            <a:endParaRPr>
              <a:solidFill>
                <a:srgbClr val="000000"/>
              </a:solidFill>
            </a:endParaRPr>
          </a:p>
          <a:p>
            <a:pPr indent="0" lvl="0" marL="0" rtl="0" algn="just">
              <a:spcBef>
                <a:spcPts val="0"/>
              </a:spcBef>
              <a:spcAft>
                <a:spcPts val="0"/>
              </a:spcAft>
              <a:buNone/>
            </a:pPr>
            <a:r>
              <a:rPr lang="es">
                <a:solidFill>
                  <a:srgbClr val="000000"/>
                </a:solidFill>
              </a:rPr>
              <a:t>Existen memorias que utilizan todo el ciclo para realizar una operación de lectura o escritura, y otras utilizan uno de los flancos, pudiéndose utilizar el segundo para realizar una nueva operación.</a:t>
            </a:r>
            <a:endParaRPr>
              <a:solidFill>
                <a:srgbClr val="000000"/>
              </a:solidFill>
            </a:endParaRPr>
          </a:p>
          <a:p>
            <a:pPr indent="0" lvl="0" marL="0" rtl="0" algn="just">
              <a:spcBef>
                <a:spcPts val="0"/>
              </a:spcBef>
              <a:spcAft>
                <a:spcPts val="0"/>
              </a:spcAft>
              <a:buNone/>
            </a:pPr>
            <a:r>
              <a:rPr lang="es">
                <a:solidFill>
                  <a:srgbClr val="000000"/>
                </a:solidFill>
              </a:rPr>
              <a:t>Así, si la velocidad de reloj de una memoria es 233 MHz, si esta aprovecha ambos flancos la velocidad se verá multiplicada por dos, denominándose velocidad efectiva o MHz efectivos.</a:t>
            </a:r>
            <a:endParaRPr>
              <a:solidFill>
                <a:srgbClr val="000000"/>
              </a:solidFill>
            </a:endParaRPr>
          </a:p>
        </p:txBody>
      </p:sp>
      <p:pic>
        <p:nvPicPr>
          <p:cNvPr descr="E:\CALIDAD\ZARAGOZA CALIDAD EFQM\LOGOTIPOS SALESIANOS\LOGOS 12 03 15\Logotipos_colegio\ZARAGOZAcoleHN2.jpg" id="381" name="Google Shape;381;p57"/>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CARACTERÍSTICAS</a:t>
            </a:r>
            <a:endParaRPr b="1" i="1" sz="1400">
              <a:latin typeface="Decima Nova Pro"/>
              <a:ea typeface="Decima Nova Pro"/>
              <a:cs typeface="Decima Nova Pro"/>
              <a:sym typeface="Decima Nova Pro"/>
            </a:endParaRPr>
          </a:p>
        </p:txBody>
      </p:sp>
      <p:sp>
        <p:nvSpPr>
          <p:cNvPr id="387" name="Google Shape;387;p58"/>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a:p>
        </p:txBody>
      </p:sp>
      <p:pic>
        <p:nvPicPr>
          <p:cNvPr descr="E:\CALIDAD\ZARAGOZA CALIDAD EFQM\LOGOTIPOS SALESIANOS\LOGOS 12 03 15\Logotipos_colegio\ZARAGOZAcoleHN2.jpg" id="388" name="Google Shape;388;p58"/>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389" name="Google Shape;389;p58"/>
          <p:cNvPicPr preferRelativeResize="0"/>
          <p:nvPr/>
        </p:nvPicPr>
        <p:blipFill rotWithShape="1">
          <a:blip r:embed="rId4">
            <a:alphaModFix/>
          </a:blip>
          <a:srcRect b="12391" l="57523" r="5956" t="19821"/>
          <a:stretch/>
        </p:blipFill>
        <p:spPr>
          <a:xfrm>
            <a:off x="2039975" y="1076268"/>
            <a:ext cx="3810000" cy="397929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CARACTERÍSTICAS</a:t>
            </a:r>
            <a:endParaRPr b="1" i="1" sz="1400">
              <a:latin typeface="Decima Nova Pro"/>
              <a:ea typeface="Decima Nova Pro"/>
              <a:cs typeface="Decima Nova Pro"/>
              <a:sym typeface="Decima Nova Pro"/>
            </a:endParaRPr>
          </a:p>
        </p:txBody>
      </p:sp>
      <p:sp>
        <p:nvSpPr>
          <p:cNvPr id="395" name="Google Shape;395;p59"/>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TASA DE TRANSFERENCIA O ANCHO DE BANDA:</a:t>
            </a:r>
            <a:r>
              <a:rPr lang="es">
                <a:solidFill>
                  <a:srgbClr val="000000"/>
                </a:solidFill>
              </a:rPr>
              <a:t> se define como la cantidad máxima de datos que se pueden transferir por unidad de tiempo. Dicho de otra forma, esta característica hace referencia al número de bits de la palabra transferidas entre la memoria principal y la CPU en una unidad de tiempo, normalmente se mide en MB/s - MEGABYTE POR SEGUNDO.</a:t>
            </a:r>
            <a:endParaRPr>
              <a:solidFill>
                <a:srgbClr val="000000"/>
              </a:solidFill>
            </a:endParaRPr>
          </a:p>
          <a:p>
            <a:pPr indent="0" lvl="0" marL="0" rtl="0" algn="just">
              <a:spcBef>
                <a:spcPts val="0"/>
              </a:spcBef>
              <a:spcAft>
                <a:spcPts val="0"/>
              </a:spcAft>
              <a:buNone/>
            </a:pPr>
            <a:r>
              <a:rPr b="1" i="1" lang="es">
                <a:solidFill>
                  <a:srgbClr val="000000"/>
                </a:solidFill>
              </a:rPr>
              <a:t>CAPACIDAD: </a:t>
            </a:r>
            <a:r>
              <a:rPr lang="es">
                <a:solidFill>
                  <a:srgbClr val="000000"/>
                </a:solidFill>
              </a:rPr>
              <a:t>Cantidad de información que es capaz de almacenar. Usa el byte y sus equivalentes como unidad de medida. Hoy día, los módulos de memoria tienen capacidades del orden de GBytes. La capacidad de almacenamiento de un módulo de memoria puede variar en 4GB, 8GB, 16GB y 32GB.</a:t>
            </a:r>
            <a:br>
              <a:rPr lang="es">
                <a:solidFill>
                  <a:srgbClr val="000000"/>
                </a:solidFill>
              </a:rPr>
            </a:br>
            <a:r>
              <a:rPr lang="es">
                <a:solidFill>
                  <a:srgbClr val="000000"/>
                </a:solidFill>
              </a:rPr>
              <a:t>Cuanta más capacidad de almacenamiento, mayores tiempos de latencia.</a:t>
            </a:r>
            <a:endParaRPr>
              <a:solidFill>
                <a:srgbClr val="000000"/>
              </a:solidFill>
            </a:endParaRPr>
          </a:p>
          <a:p>
            <a:pPr indent="0" lvl="0" marL="0" rtl="0" algn="just">
              <a:spcBef>
                <a:spcPts val="0"/>
              </a:spcBef>
              <a:spcAft>
                <a:spcPts val="0"/>
              </a:spcAft>
              <a:buNone/>
            </a:pPr>
            <a:r>
              <a:rPr b="1" i="1" lang="es">
                <a:solidFill>
                  <a:srgbClr val="000000"/>
                </a:solidFill>
              </a:rPr>
              <a:t>VOLTAJE: </a:t>
            </a:r>
            <a:r>
              <a:rPr lang="es">
                <a:solidFill>
                  <a:srgbClr val="000000"/>
                </a:solidFill>
              </a:rPr>
              <a:t>Todo módulo de memoria necesitará un voltaje para poder funcionar, cuanto mayor sea éste, mayor consumo y más calor, sin embargo mejor será el rendimiento del dispositivo.</a:t>
            </a:r>
            <a:br>
              <a:rPr lang="es">
                <a:solidFill>
                  <a:srgbClr val="000000"/>
                </a:solidFill>
              </a:rPr>
            </a:br>
            <a:r>
              <a:rPr lang="es">
                <a:solidFill>
                  <a:srgbClr val="000000"/>
                </a:solidFill>
              </a:rPr>
              <a:t>El voltaje nominal puede superarse en cierta cantidad, cuando se configura los módulos de memoria para realizar </a:t>
            </a:r>
            <a:r>
              <a:rPr lang="es">
                <a:solidFill>
                  <a:srgbClr val="000000"/>
                </a:solidFill>
              </a:rPr>
              <a:t>overclocking</a:t>
            </a:r>
            <a:r>
              <a:rPr lang="es">
                <a:solidFill>
                  <a:srgbClr val="000000"/>
                </a:solidFill>
              </a:rPr>
              <a:t>, esto conlleva mayor consumo y mayor calor, que requiere sistemas de refrigeración más sofisticados, por ejemplo sistemas de refrigeración líquida. </a:t>
            </a:r>
            <a:br>
              <a:rPr lang="es"/>
            </a:br>
            <a:endParaRPr/>
          </a:p>
        </p:txBody>
      </p:sp>
      <p:pic>
        <p:nvPicPr>
          <p:cNvPr descr="E:\CALIDAD\ZARAGOZA CALIDAD EFQM\LOGOTIPOS SALESIANOS\LOGOS 12 03 15\Logotipos_colegio\ZARAGOZAcoleHN2.jpg" id="396" name="Google Shape;396;p59"/>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CARACTERÍSTICAS</a:t>
            </a:r>
            <a:endParaRPr b="1" i="1" sz="1400">
              <a:latin typeface="Decima Nova Pro"/>
              <a:ea typeface="Decima Nova Pro"/>
              <a:cs typeface="Decima Nova Pro"/>
              <a:sym typeface="Decima Nova Pro"/>
            </a:endParaRPr>
          </a:p>
        </p:txBody>
      </p:sp>
      <p:sp>
        <p:nvSpPr>
          <p:cNvPr id="402" name="Google Shape;402;p60"/>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LATENCIA:</a:t>
            </a:r>
            <a:endParaRPr b="1" i="1">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Es una característica que hay que tener en cuenta a la hora de montar una equipo de alto rendimiento. Cuanto menores tiempos mejor.</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Dentro de las memorias de marcas de gama alta, trabajando a iguales frecuencias la característica distintiva y crucial en el rendimiento son las latencias. Debido a las latencias, dos memorias con una tasa de transferencia de datos idéntica pueden alcanzar actuaciones distintas.</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Las latencias son intervalos de tiempo que miden cuánto tarda el módulo de memoria en realizar alguna operación interna determinada.</a:t>
            </a:r>
            <a:endParaRPr>
              <a:solidFill>
                <a:srgbClr val="000000"/>
              </a:solidFill>
            </a:endParaRPr>
          </a:p>
          <a:p>
            <a:pPr indent="-342900" lvl="0" marL="457200" rtl="0" algn="just">
              <a:spcBef>
                <a:spcPts val="0"/>
              </a:spcBef>
              <a:spcAft>
                <a:spcPts val="0"/>
              </a:spcAft>
              <a:buClr>
                <a:srgbClr val="000000"/>
              </a:buClr>
              <a:buSzPts val="1800"/>
              <a:buChar char="●"/>
            </a:pPr>
            <a:r>
              <a:rPr b="1" i="1" lang="es">
                <a:solidFill>
                  <a:srgbClr val="000000"/>
                </a:solidFill>
              </a:rPr>
              <a:t>LATENCIA TOTAL, LATENCIA o TIEMPO DE ACCESO:</a:t>
            </a:r>
            <a:r>
              <a:rPr lang="es">
                <a:solidFill>
                  <a:srgbClr val="000000"/>
                </a:solidFill>
              </a:rPr>
              <a:t> Es el tiempo transcurrido desde que se solicita un dato hasta que el primer bit de éste es transferido. Es la suma de varios tiempos de varias operaciones internas.</a:t>
            </a:r>
            <a:br>
              <a:rPr lang="es">
                <a:solidFill>
                  <a:srgbClr val="000000"/>
                </a:solidFill>
              </a:rPr>
            </a:br>
            <a:endParaRPr>
              <a:solidFill>
                <a:srgbClr val="000000"/>
              </a:solidFill>
            </a:endParaRPr>
          </a:p>
        </p:txBody>
      </p:sp>
      <p:pic>
        <p:nvPicPr>
          <p:cNvPr descr="E:\CALIDAD\ZARAGOZA CALIDAD EFQM\LOGOTIPOS SALESIANOS\LOGOS 12 03 15\Logotipos_colegio\ZARAGOZAcoleHN2.jpg" id="403" name="Google Shape;403;p60"/>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MEMORIA</a:t>
            </a:r>
            <a:endParaRPr b="1" i="1" sz="1400">
              <a:latin typeface="Decima Nova Pro"/>
              <a:ea typeface="Decima Nova Pro"/>
              <a:cs typeface="Decima Nova Pro"/>
              <a:sym typeface="Decima Nova Pro"/>
            </a:endParaRPr>
          </a:p>
        </p:txBody>
      </p:sp>
      <p:sp>
        <p:nvSpPr>
          <p:cNvPr id="213" name="Google Shape;213;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s">
                <a:solidFill>
                  <a:schemeClr val="dk1"/>
                </a:solidFill>
              </a:rPr>
              <a:t>El ordenador almacena dentro de sus memoria los programas y datos con los que va a trabajar, es decir, con los que va a trabajar el procesador.</a:t>
            </a:r>
            <a:endParaRPr>
              <a:solidFill>
                <a:schemeClr val="dk1"/>
              </a:solidFill>
            </a:endParaRPr>
          </a:p>
          <a:p>
            <a:pPr indent="0" lvl="0" marL="0" marR="0" rtl="0" algn="just">
              <a:lnSpc>
                <a:spcPct val="100000"/>
              </a:lnSpc>
              <a:spcBef>
                <a:spcPts val="0"/>
              </a:spcBef>
              <a:spcAft>
                <a:spcPts val="0"/>
              </a:spcAft>
              <a:buNone/>
            </a:pPr>
            <a:r>
              <a:t/>
            </a:r>
            <a:endParaRPr>
              <a:solidFill>
                <a:schemeClr val="dk1"/>
              </a:solidFill>
            </a:endParaRPr>
          </a:p>
          <a:p>
            <a:pPr indent="0" lvl="0" marL="0" marR="0" rtl="0" algn="just">
              <a:lnSpc>
                <a:spcPct val="100000"/>
              </a:lnSpc>
              <a:spcBef>
                <a:spcPts val="0"/>
              </a:spcBef>
              <a:spcAft>
                <a:spcPts val="0"/>
              </a:spcAft>
              <a:buNone/>
            </a:pPr>
            <a:r>
              <a:rPr lang="es">
                <a:solidFill>
                  <a:schemeClr val="dk1"/>
                </a:solidFill>
              </a:rPr>
              <a:t>Dos tipos de memoria:</a:t>
            </a:r>
            <a:endParaRPr>
              <a:solidFill>
                <a:schemeClr val="dk1"/>
              </a:solidFill>
            </a:endParaRPr>
          </a:p>
          <a:p>
            <a:pPr indent="-342900" lvl="0" marL="457200" marR="0" rtl="0" algn="just">
              <a:lnSpc>
                <a:spcPct val="100000"/>
              </a:lnSpc>
              <a:spcBef>
                <a:spcPts val="0"/>
              </a:spcBef>
              <a:spcAft>
                <a:spcPts val="0"/>
              </a:spcAft>
              <a:buClr>
                <a:schemeClr val="dk1"/>
              </a:buClr>
              <a:buSzPts val="1800"/>
              <a:buChar char="●"/>
            </a:pPr>
            <a:r>
              <a:rPr b="1" i="1" lang="es">
                <a:solidFill>
                  <a:schemeClr val="dk1"/>
                </a:solidFill>
              </a:rPr>
              <a:t>MEMORIA EXTERNA O SECUNDARIO.</a:t>
            </a:r>
            <a:endParaRPr b="1" i="1">
              <a:solidFill>
                <a:schemeClr val="dk1"/>
              </a:solidFill>
            </a:endParaRPr>
          </a:p>
          <a:p>
            <a:pPr indent="0" lvl="0" marL="457200" marR="0" rtl="0" algn="just">
              <a:lnSpc>
                <a:spcPct val="100000"/>
              </a:lnSpc>
              <a:spcBef>
                <a:spcPts val="0"/>
              </a:spcBef>
              <a:spcAft>
                <a:spcPts val="0"/>
              </a:spcAft>
              <a:buNone/>
            </a:pPr>
            <a:r>
              <a:t/>
            </a:r>
            <a:endParaRPr b="1" i="1">
              <a:solidFill>
                <a:schemeClr val="dk1"/>
              </a:solidFill>
            </a:endParaRPr>
          </a:p>
          <a:p>
            <a:pPr indent="-342900" lvl="0" marL="457200" marR="0" rtl="0" algn="just">
              <a:lnSpc>
                <a:spcPct val="100000"/>
              </a:lnSpc>
              <a:spcBef>
                <a:spcPts val="0"/>
              </a:spcBef>
              <a:spcAft>
                <a:spcPts val="0"/>
              </a:spcAft>
              <a:buClr>
                <a:schemeClr val="dk1"/>
              </a:buClr>
              <a:buSzPts val="1800"/>
              <a:buChar char="●"/>
            </a:pPr>
            <a:r>
              <a:rPr b="1" i="1" lang="es">
                <a:solidFill>
                  <a:schemeClr val="dk1"/>
                </a:solidFill>
              </a:rPr>
              <a:t>MEMORIA INTERNA O PRINCIPAL MEMORIA RAM.</a:t>
            </a:r>
            <a:br>
              <a:rPr b="1" i="1" lang="es">
                <a:solidFill>
                  <a:schemeClr val="dk1"/>
                </a:solidFill>
              </a:rPr>
            </a:b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14" name="Google Shape;214;p34"/>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CARACTERÍSTICAS</a:t>
            </a:r>
            <a:endParaRPr b="1" i="1" sz="1400">
              <a:latin typeface="Decima Nova Pro"/>
              <a:ea typeface="Decima Nova Pro"/>
              <a:cs typeface="Decima Nova Pro"/>
              <a:sym typeface="Decima Nova Pro"/>
            </a:endParaRPr>
          </a:p>
        </p:txBody>
      </p:sp>
      <p:sp>
        <p:nvSpPr>
          <p:cNvPr id="409" name="Google Shape;409;p61"/>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LATENCIA:</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En la imagen, se puede ver la estructura de la memoria, donde se muestran diferentes tableros, cada uno de ellos divididos en filas y columnas que conforman las celdas donde se almacena un dato.</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La </a:t>
            </a:r>
            <a:r>
              <a:rPr b="1" i="1" lang="es">
                <a:solidFill>
                  <a:srgbClr val="000000"/>
                </a:solidFill>
              </a:rPr>
              <a:t>latencia CAS</a:t>
            </a:r>
            <a:r>
              <a:rPr lang="es">
                <a:solidFill>
                  <a:srgbClr val="000000"/>
                </a:solidFill>
              </a:rPr>
              <a:t> hace referencia al tiempo transcurrido en alcanzar la columna de la celda que se quiere leer, sin embargo existen algunas operaciones que producen retardos anteriormente.</a:t>
            </a:r>
            <a:endParaRPr>
              <a:solidFill>
                <a:srgbClr val="000000"/>
              </a:solidFill>
            </a:endParaRPr>
          </a:p>
        </p:txBody>
      </p:sp>
      <p:pic>
        <p:nvPicPr>
          <p:cNvPr descr="E:\CALIDAD\ZARAGOZA CALIDAD EFQM\LOGOTIPOS SALESIANOS\LOGOS 12 03 15\Logotipos_colegio\ZARAGOZAcoleHN2.jpg" id="410" name="Google Shape;410;p61"/>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411" name="Google Shape;411;p61"/>
          <p:cNvPicPr preferRelativeResize="0"/>
          <p:nvPr/>
        </p:nvPicPr>
        <p:blipFill rotWithShape="1">
          <a:blip r:embed="rId4">
            <a:alphaModFix/>
          </a:blip>
          <a:srcRect b="0" l="0" r="0" t="0"/>
          <a:stretch/>
        </p:blipFill>
        <p:spPr>
          <a:xfrm>
            <a:off x="1790102" y="2571750"/>
            <a:ext cx="3457122" cy="2571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CARACTERÍSTICAS</a:t>
            </a:r>
            <a:endParaRPr b="1" i="1" sz="1400">
              <a:latin typeface="Decima Nova Pro"/>
              <a:ea typeface="Decima Nova Pro"/>
              <a:cs typeface="Decima Nova Pro"/>
              <a:sym typeface="Decima Nova Pro"/>
            </a:endParaRPr>
          </a:p>
        </p:txBody>
      </p:sp>
      <p:sp>
        <p:nvSpPr>
          <p:cNvPr id="417" name="Google Shape;417;p62"/>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LATENCIA:</a:t>
            </a:r>
            <a:endParaRPr b="1" i="1">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Antes de alcanzar una celda, es preciso activar el tablero donde se encuentra esta, esto se realiza mediante el envío de una señal de activación que provoca una </a:t>
            </a:r>
            <a:r>
              <a:rPr b="1" i="1" lang="es">
                <a:solidFill>
                  <a:srgbClr val="000000"/>
                </a:solidFill>
              </a:rPr>
              <a:t>latencia ACTIVE</a:t>
            </a:r>
            <a:r>
              <a:rPr lang="es">
                <a:solidFill>
                  <a:srgbClr val="000000"/>
                </a:solidFill>
              </a:rPr>
              <a:t>.</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Posteriormente, se debe indicar la fila donde se ubica el dato. Para ello, se manda una nueva señal que ralentiza nuevamente la lectura o escritura, esta latencia se denomina </a:t>
            </a:r>
            <a:r>
              <a:rPr b="1" i="1" lang="es">
                <a:solidFill>
                  <a:srgbClr val="000000"/>
                </a:solidFill>
              </a:rPr>
              <a:t>RAS</a:t>
            </a:r>
            <a:r>
              <a:rPr lang="es">
                <a:solidFill>
                  <a:srgbClr val="000000"/>
                </a:solidFill>
              </a:rPr>
              <a:t>.</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Resumiendo, cuando se desea leer o escribir un dato, primero se envía una señal de activación de tablero (</a:t>
            </a:r>
            <a:r>
              <a:rPr b="1" i="1" lang="es">
                <a:solidFill>
                  <a:srgbClr val="000000"/>
                </a:solidFill>
              </a:rPr>
              <a:t>latencia ACTIVE</a:t>
            </a:r>
            <a:r>
              <a:rPr lang="es">
                <a:solidFill>
                  <a:srgbClr val="000000"/>
                </a:solidFill>
              </a:rPr>
              <a:t>), posteriormente una señal de indicación de fila (</a:t>
            </a:r>
            <a:r>
              <a:rPr b="1" i="1" lang="es">
                <a:solidFill>
                  <a:srgbClr val="000000"/>
                </a:solidFill>
              </a:rPr>
              <a:t>latencia RAS</a:t>
            </a:r>
            <a:r>
              <a:rPr lang="es">
                <a:solidFill>
                  <a:srgbClr val="000000"/>
                </a:solidFill>
              </a:rPr>
              <a:t>) y finalmente, una señal de indicación de columna o celda concreta (</a:t>
            </a:r>
            <a:r>
              <a:rPr b="1" i="1" lang="es">
                <a:solidFill>
                  <a:srgbClr val="000000"/>
                </a:solidFill>
              </a:rPr>
              <a:t>latencia CAS</a:t>
            </a:r>
            <a:r>
              <a:rPr lang="es">
                <a:solidFill>
                  <a:srgbClr val="000000"/>
                </a:solidFill>
              </a:rPr>
              <a:t>). Estas latencias representan ciclos de reloj necesarios para el envío de todas estas señales.</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Además existe una cuarta latencia, </a:t>
            </a:r>
            <a:r>
              <a:rPr b="1" i="1" lang="es">
                <a:solidFill>
                  <a:srgbClr val="000000"/>
                </a:solidFill>
              </a:rPr>
              <a:t>PRECHARGE</a:t>
            </a:r>
            <a:r>
              <a:rPr lang="es">
                <a:solidFill>
                  <a:srgbClr val="000000"/>
                </a:solidFill>
              </a:rPr>
              <a:t> para desactivación de tablero activo.</a:t>
            </a:r>
            <a:endParaRPr>
              <a:solidFill>
                <a:srgbClr val="000000"/>
              </a:solidFill>
            </a:endParaRPr>
          </a:p>
        </p:txBody>
      </p:sp>
      <p:pic>
        <p:nvPicPr>
          <p:cNvPr descr="E:\CALIDAD\ZARAGOZA CALIDAD EFQM\LOGOTIPOS SALESIANOS\LOGOS 12 03 15\Logotipos_colegio\ZARAGOZAcoleHN2.jpg" id="418" name="Google Shape;418;p62"/>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CARACTERÍSTICAS</a:t>
            </a:r>
            <a:endParaRPr b="1" i="1" sz="1400">
              <a:latin typeface="Decima Nova Pro"/>
              <a:ea typeface="Decima Nova Pro"/>
              <a:cs typeface="Decima Nova Pro"/>
              <a:sym typeface="Decima Nova Pro"/>
            </a:endParaRPr>
          </a:p>
        </p:txBody>
      </p:sp>
      <p:sp>
        <p:nvSpPr>
          <p:cNvPr id="424" name="Google Shape;424;p63"/>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LATENCIA:</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Según lo explicado y para entender por qué las latencias son propiedades técnicas a tener en cuenta, vamos a representar un ejemplo. Imaginemos dos memorias, con diferentes velocidades, una de ellas de 133 MHz y otra de 200 MHz, con las latencias respectivas de 2-2-2-5 y 3-2-2-5 (</a:t>
            </a:r>
            <a:r>
              <a:rPr b="1" i="1" lang="es">
                <a:solidFill>
                  <a:srgbClr val="000000"/>
                </a:solidFill>
              </a:rPr>
              <a:t>CAS-RAS-PRECHARGE-ACTIVE</a:t>
            </a:r>
            <a:r>
              <a:rPr lang="es">
                <a:solidFill>
                  <a:srgbClr val="000000"/>
                </a:solidFill>
              </a:rPr>
              <a:t>).</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En las etiquetas de los módulos de memoria se miden en ciclos de reloj pero realmente se expresan en nanosegundos.</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EJEMPLO CÁLCULO LATENCIAS.</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VER DOCUMENTO: LATENCIAS.</a:t>
            </a:r>
            <a:endParaRPr>
              <a:solidFill>
                <a:srgbClr val="000000"/>
              </a:solidFill>
            </a:endParaRPr>
          </a:p>
          <a:p>
            <a:pPr indent="-342900" lvl="0" marL="457200" rtl="0" algn="just">
              <a:spcBef>
                <a:spcPts val="0"/>
              </a:spcBef>
              <a:spcAft>
                <a:spcPts val="0"/>
              </a:spcAft>
              <a:buSzPts val="1800"/>
              <a:buChar char="●"/>
            </a:pPr>
            <a:r>
              <a:rPr lang="es">
                <a:solidFill>
                  <a:srgbClr val="000000"/>
                </a:solidFill>
              </a:rPr>
              <a:t>REALIZAR EJERCICIO LATENCIAS.</a:t>
            </a:r>
            <a:br>
              <a:rPr lang="es"/>
            </a:br>
            <a:endParaRPr/>
          </a:p>
        </p:txBody>
      </p:sp>
      <p:pic>
        <p:nvPicPr>
          <p:cNvPr descr="E:\CALIDAD\ZARAGOZA CALIDAD EFQM\LOGOTIPOS SALESIANOS\LOGOS 12 03 15\Logotipos_colegio\ZARAGOZAcoleHN2.jpg" id="425" name="Google Shape;425;p63"/>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CARACTERÍSTICAS</a:t>
            </a:r>
            <a:endParaRPr b="1" i="1" sz="1400">
              <a:latin typeface="Decima Nova Pro"/>
              <a:ea typeface="Decima Nova Pro"/>
              <a:cs typeface="Decima Nova Pro"/>
              <a:sym typeface="Decima Nova Pro"/>
            </a:endParaRPr>
          </a:p>
        </p:txBody>
      </p:sp>
      <p:sp>
        <p:nvSpPr>
          <p:cNvPr id="431" name="Google Shape;431;p64"/>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Latencia – INFORMACIÓN AÑADIDA.</a:t>
            </a:r>
            <a:endParaRPr>
              <a:solidFill>
                <a:srgbClr val="000000"/>
              </a:solidFill>
            </a:endParaRPr>
          </a:p>
          <a:p>
            <a:pPr indent="-342900" lvl="0" marL="457200" rtl="0" algn="just">
              <a:spcBef>
                <a:spcPts val="0"/>
              </a:spcBef>
              <a:spcAft>
                <a:spcPts val="0"/>
              </a:spcAft>
              <a:buClr>
                <a:srgbClr val="000000"/>
              </a:buClr>
              <a:buSzPts val="1800"/>
              <a:buChar char="●"/>
            </a:pPr>
            <a:r>
              <a:rPr b="1" i="1" lang="es">
                <a:solidFill>
                  <a:srgbClr val="000000"/>
                </a:solidFill>
              </a:rPr>
              <a:t>Latencia CAS (Column Access Strobe)</a:t>
            </a:r>
            <a:r>
              <a:rPr lang="es">
                <a:solidFill>
                  <a:srgbClr val="000000"/>
                </a:solidFill>
              </a:rPr>
              <a:t> indica el tiempo necesario (expresado también en ciclos de reloj o en nanosegundos) para acceder a la columna de cada matriz o tablero de cada chip del módulo. Se conoce como CL (CAS LATENCY). Tiempo transcurrido desde que se solicita un dato hasta que el primer bit de éste es transferido. Este dato es bastante importante ya que puede ser determinante. En ocasiones, memorias rápidas con latencias elevadas son "más lentas" que otras de menor número de MHz.</a:t>
            </a:r>
            <a:endParaRPr>
              <a:solidFill>
                <a:srgbClr val="000000"/>
              </a:solidFill>
            </a:endParaRPr>
          </a:p>
          <a:p>
            <a:pPr indent="-342900" lvl="0" marL="457200" rtl="0" algn="just">
              <a:spcBef>
                <a:spcPts val="0"/>
              </a:spcBef>
              <a:spcAft>
                <a:spcPts val="0"/>
              </a:spcAft>
              <a:buClr>
                <a:srgbClr val="000000"/>
              </a:buClr>
              <a:buSzPts val="1800"/>
              <a:buChar char="●"/>
            </a:pPr>
            <a:r>
              <a:rPr b="1" i="1" lang="es">
                <a:solidFill>
                  <a:srgbClr val="000000"/>
                </a:solidFill>
              </a:rPr>
              <a:t>Latencia RAS (Row Access Strobe)</a:t>
            </a:r>
            <a:r>
              <a:rPr lang="es">
                <a:solidFill>
                  <a:srgbClr val="000000"/>
                </a:solidFill>
              </a:rPr>
              <a:t> indica el tiempo necesario (expresado en ciclos de reloj o en nanosegundos) para acceder a la fila de las matrices o tableros de celdas de cada chip del módulo. Se conoce por las siglas tRCD (RAS TO CAS DELAY).</a:t>
            </a:r>
            <a:endParaRPr>
              <a:solidFill>
                <a:srgbClr val="000000"/>
              </a:solidFill>
            </a:endParaRPr>
          </a:p>
          <a:p>
            <a:pPr indent="-342900" lvl="0" marL="457200" rtl="0" algn="just">
              <a:spcBef>
                <a:spcPts val="0"/>
              </a:spcBef>
              <a:spcAft>
                <a:spcPts val="0"/>
              </a:spcAft>
              <a:buClr>
                <a:srgbClr val="000000"/>
              </a:buClr>
              <a:buSzPts val="1800"/>
              <a:buChar char="●"/>
            </a:pPr>
            <a:r>
              <a:rPr b="1" i="1" lang="es">
                <a:solidFill>
                  <a:srgbClr val="000000"/>
                </a:solidFill>
              </a:rPr>
              <a:t>PRT = Precarga de RAS (RAS Precharge).</a:t>
            </a:r>
            <a:r>
              <a:rPr lang="es">
                <a:solidFill>
                  <a:srgbClr val="000000"/>
                </a:solidFill>
              </a:rPr>
              <a:t> Es el tiempo que tarda entre deshabilitar el acceso a una línea de datos y el comienzo del acceso a otra línea de datos.</a:t>
            </a:r>
            <a:endParaRPr>
              <a:solidFill>
                <a:srgbClr val="000000"/>
              </a:solidFill>
            </a:endParaRPr>
          </a:p>
          <a:p>
            <a:pPr indent="-342900" lvl="0" marL="457200" rtl="0" algn="just">
              <a:spcBef>
                <a:spcPts val="0"/>
              </a:spcBef>
              <a:spcAft>
                <a:spcPts val="0"/>
              </a:spcAft>
              <a:buSzPts val="1800"/>
              <a:buChar char="●"/>
            </a:pPr>
            <a:r>
              <a:rPr b="1" i="1" lang="es">
                <a:solidFill>
                  <a:srgbClr val="000000"/>
                </a:solidFill>
              </a:rPr>
              <a:t>TRAS = Retardo de activación a precarga (Active to Precharge Delay).</a:t>
            </a:r>
            <a:r>
              <a:rPr lang="es">
                <a:solidFill>
                  <a:srgbClr val="000000"/>
                </a:solidFill>
              </a:rPr>
              <a:t> Será el tiempo que le tomará a la memoria esperar hasta que el siguiente acceso a memoria pueda ser iniciado.</a:t>
            </a:r>
            <a:br>
              <a:rPr lang="es"/>
            </a:br>
            <a:endParaRPr/>
          </a:p>
        </p:txBody>
      </p:sp>
      <p:pic>
        <p:nvPicPr>
          <p:cNvPr descr="E:\CALIDAD\ZARAGOZA CALIDAD EFQM\LOGOTIPOS SALESIANOS\LOGOS 12 03 15\Logotipos_colegio\ZARAGOZAcoleHN2.jpg" id="432" name="Google Shape;432;p64"/>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CARACTERÍSTICAS</a:t>
            </a:r>
            <a:endParaRPr b="1" i="1" sz="1400">
              <a:latin typeface="Decima Nova Pro"/>
              <a:ea typeface="Decima Nova Pro"/>
              <a:cs typeface="Decima Nova Pro"/>
              <a:sym typeface="Decima Nova Pro"/>
            </a:endParaRPr>
          </a:p>
        </p:txBody>
      </p:sp>
      <p:sp>
        <p:nvSpPr>
          <p:cNvPr id="438" name="Google Shape;438;p65"/>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ECC: </a:t>
            </a:r>
            <a:r>
              <a:rPr lang="es">
                <a:solidFill>
                  <a:srgbClr val="000000"/>
                </a:solidFill>
              </a:rPr>
              <a:t>ECC significa “Error Checking and Correcting”, código de corrección de errores. Consiste en un chequeo y corrección de errores automáticamente, es decir, que una memoria de este tipo corrige problemas de alguna operación de lectura/escritura corrupta (bits almacenados en memoria) y evita muchas veces que el sistema se bloquee.</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rPr lang="es">
                <a:solidFill>
                  <a:srgbClr val="000000"/>
                </a:solidFill>
              </a:rPr>
              <a:t>La mayoría de los módulos de memoria que se utilizan son “no ECC”. Pero para servidores y equipos con especiales requisitos de fiabilidad se utilizan memorias ECC, más fiables, pero también más caras.</a:t>
            </a:r>
            <a:br>
              <a:rPr lang="es">
                <a:solidFill>
                  <a:srgbClr val="000000"/>
                </a:solidFill>
              </a:rPr>
            </a:br>
            <a:endParaRPr>
              <a:solidFill>
                <a:srgbClr val="000000"/>
              </a:solidFill>
            </a:endParaRPr>
          </a:p>
        </p:txBody>
      </p:sp>
      <p:pic>
        <p:nvPicPr>
          <p:cNvPr descr="E:\CALIDAD\ZARAGOZA CALIDAD EFQM\LOGOTIPOS SALESIANOS\LOGOS 12 03 15\Logotipos_colegio\ZARAGOZAcoleHN2.jpg" id="439" name="Google Shape;439;p65"/>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TIPOS DE MEMORIA</a:t>
            </a:r>
            <a:endParaRPr b="1" i="1" sz="1400">
              <a:latin typeface="Decima Nova Pro"/>
              <a:ea typeface="Decima Nova Pro"/>
              <a:cs typeface="Decima Nova Pro"/>
              <a:sym typeface="Decima Nova Pro"/>
            </a:endParaRPr>
          </a:p>
        </p:txBody>
      </p:sp>
      <p:sp>
        <p:nvSpPr>
          <p:cNvPr id="445" name="Google Shape;445;p66"/>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1ª CLASIFICACIÓN:</a:t>
            </a:r>
            <a:endParaRPr b="1" i="1">
              <a:solidFill>
                <a:srgbClr val="000000"/>
              </a:solidFill>
            </a:endParaRPr>
          </a:p>
          <a:p>
            <a:pPr indent="0" lvl="0" marL="0" rtl="0" algn="just">
              <a:spcBef>
                <a:spcPts val="0"/>
              </a:spcBef>
              <a:spcAft>
                <a:spcPts val="0"/>
              </a:spcAft>
              <a:buNone/>
            </a:pPr>
            <a:r>
              <a:t/>
            </a:r>
            <a:endParaRPr b="1" i="1">
              <a:solidFill>
                <a:srgbClr val="000000"/>
              </a:solidFill>
            </a:endParaRPr>
          </a:p>
          <a:p>
            <a:pPr indent="0" lvl="0" marL="0" rtl="0" algn="just">
              <a:spcBef>
                <a:spcPts val="0"/>
              </a:spcBef>
              <a:spcAft>
                <a:spcPts val="0"/>
              </a:spcAft>
              <a:buNone/>
            </a:pPr>
            <a:r>
              <a:rPr lang="es">
                <a:solidFill>
                  <a:srgbClr val="000000"/>
                </a:solidFill>
              </a:rPr>
              <a:t>La memoria RAM al principio era </a:t>
            </a:r>
            <a:r>
              <a:rPr b="1" i="1" lang="es">
                <a:solidFill>
                  <a:srgbClr val="000000"/>
                </a:solidFill>
              </a:rPr>
              <a:t>asíncrona</a:t>
            </a:r>
            <a:r>
              <a:rPr lang="es">
                <a:solidFill>
                  <a:srgbClr val="000000"/>
                </a:solidFill>
              </a:rPr>
              <a:t> no estaba sincronizada con el reloj del microprocesador y posteriormente apareció la memoria síncrona que significa que se </a:t>
            </a:r>
            <a:r>
              <a:rPr b="1" i="1" lang="es">
                <a:solidFill>
                  <a:srgbClr val="000000"/>
                </a:solidFill>
              </a:rPr>
              <a:t>sincroniza</a:t>
            </a:r>
            <a:r>
              <a:rPr lang="es">
                <a:solidFill>
                  <a:srgbClr val="000000"/>
                </a:solidFill>
              </a:rPr>
              <a:t> con la frecuencia del microprocesador, de esta manera el controlador de memoria conoce el ciclo de reloj exacto en que los datos están preparados y el procesador no tiene tiempos de espera y se mejora el rendimiento del ordenador.</a:t>
            </a:r>
            <a:br>
              <a:rPr lang="es"/>
            </a:br>
            <a:endParaRPr/>
          </a:p>
        </p:txBody>
      </p:sp>
      <p:pic>
        <p:nvPicPr>
          <p:cNvPr descr="E:\CALIDAD\ZARAGOZA CALIDAD EFQM\LOGOTIPOS SALESIANOS\LOGOS 12 03 15\Logotipos_colegio\ZARAGOZAcoleHN2.jpg" id="446" name="Google Shape;446;p66"/>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TIPOS DE MEMORIA</a:t>
            </a:r>
            <a:endParaRPr b="1" i="1" sz="1400">
              <a:latin typeface="Decima Nova Pro"/>
              <a:ea typeface="Decima Nova Pro"/>
              <a:cs typeface="Decima Nova Pro"/>
              <a:sym typeface="Decima Nova Pro"/>
            </a:endParaRPr>
          </a:p>
        </p:txBody>
      </p:sp>
      <p:sp>
        <p:nvSpPr>
          <p:cNvPr id="452" name="Google Shape;452;p67"/>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2</a:t>
            </a:r>
            <a:r>
              <a:rPr b="1" i="1" lang="es">
                <a:solidFill>
                  <a:srgbClr val="000000"/>
                </a:solidFill>
              </a:rPr>
              <a:t>ª CLASIFICACIÓN:</a:t>
            </a:r>
            <a:endParaRPr>
              <a:solidFill>
                <a:srgbClr val="000000"/>
              </a:solidFill>
            </a:endParaRPr>
          </a:p>
          <a:p>
            <a:pPr indent="0" lvl="0" marL="0" rtl="0" algn="just">
              <a:spcBef>
                <a:spcPts val="0"/>
              </a:spcBef>
              <a:spcAft>
                <a:spcPts val="0"/>
              </a:spcAft>
              <a:buNone/>
            </a:pPr>
            <a:r>
              <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Se ha estado hablando en apartados anteriores sobre memorias basadas en biestables y memorias basadas en condensadores.</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Se puede decir que las memorias basadas en biestables, usadas en memoria caché, son también denominadas </a:t>
            </a:r>
            <a:r>
              <a:rPr b="1" i="1" lang="es">
                <a:solidFill>
                  <a:srgbClr val="000000"/>
                </a:solidFill>
              </a:rPr>
              <a:t>SRAM (Static Random Access Memory, memoria estática de acceso aleatorio)</a:t>
            </a:r>
            <a:r>
              <a:rPr lang="es">
                <a:solidFill>
                  <a:srgbClr val="000000"/>
                </a:solidFill>
              </a:rPr>
              <a:t>.</a:t>
            </a:r>
            <a:endParaRPr>
              <a:solidFill>
                <a:srgbClr val="000000"/>
              </a:solidFill>
            </a:endParaRPr>
          </a:p>
          <a:p>
            <a:pPr indent="-342900" lvl="0" marL="457200" rtl="0" algn="just">
              <a:spcBef>
                <a:spcPts val="0"/>
              </a:spcBef>
              <a:spcAft>
                <a:spcPts val="0"/>
              </a:spcAft>
              <a:buSzPts val="1800"/>
              <a:buChar char="●"/>
            </a:pPr>
            <a:r>
              <a:rPr lang="es">
                <a:solidFill>
                  <a:srgbClr val="000000"/>
                </a:solidFill>
              </a:rPr>
              <a:t>Las memorias basadas en condensadores son sin embargo llamadas </a:t>
            </a:r>
            <a:r>
              <a:rPr b="1" i="1" lang="es">
                <a:solidFill>
                  <a:srgbClr val="000000"/>
                </a:solidFill>
              </a:rPr>
              <a:t>DRAM</a:t>
            </a:r>
            <a:r>
              <a:rPr lang="es">
                <a:solidFill>
                  <a:srgbClr val="000000"/>
                </a:solidFill>
              </a:rPr>
              <a:t>, usadas en memoria principal. Estas siglas provienen de Dynamic Random Access Memory, memoria dinámica de acceso aleatorio.</a:t>
            </a:r>
            <a:br>
              <a:rPr lang="es">
                <a:solidFill>
                  <a:srgbClr val="000000"/>
                </a:solidFill>
              </a:rPr>
            </a:br>
            <a:br>
              <a:rPr lang="es"/>
            </a:br>
            <a:endParaRPr/>
          </a:p>
        </p:txBody>
      </p:sp>
      <p:pic>
        <p:nvPicPr>
          <p:cNvPr descr="E:\CALIDAD\ZARAGOZA CALIDAD EFQM\LOGOTIPOS SALESIANOS\LOGOS 12 03 15\Logotipos_colegio\ZARAGOZAcoleHN2.jpg" id="453" name="Google Shape;453;p67"/>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TIPOS DE MEMORIA</a:t>
            </a:r>
            <a:endParaRPr b="1" i="1" sz="1400">
              <a:latin typeface="Decima Nova Pro"/>
              <a:ea typeface="Decima Nova Pro"/>
              <a:cs typeface="Decima Nova Pro"/>
              <a:sym typeface="Decima Nova Pro"/>
            </a:endParaRPr>
          </a:p>
        </p:txBody>
      </p:sp>
      <p:sp>
        <p:nvSpPr>
          <p:cNvPr id="459" name="Google Shape;459;p68"/>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2ª CLASIFICACIÓN:</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rPr b="1" i="1" lang="es">
                <a:solidFill>
                  <a:srgbClr val="000000"/>
                </a:solidFill>
              </a:rPr>
              <a:t>SRAM: Static RAM - RAM estática:</a:t>
            </a:r>
            <a:endParaRPr b="1" i="1">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Memoria de menor capacidad.</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Es más cara.</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Es más rápida que DRAM. (5 Veces más).</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No necesita refresco, mantiene la información indefinidamente siempre que se mantenga el suministro eléctrico.</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Ejemplo: Memoria Caché – Memoria intermedia de acceso rápido.</a:t>
            </a:r>
            <a:endParaRPr>
              <a:solidFill>
                <a:srgbClr val="000000"/>
              </a:solidFill>
            </a:endParaRPr>
          </a:p>
          <a:p>
            <a:pPr indent="0" lvl="0" marL="0" rtl="0" algn="just">
              <a:spcBef>
                <a:spcPts val="0"/>
              </a:spcBef>
              <a:spcAft>
                <a:spcPts val="0"/>
              </a:spcAft>
              <a:buNone/>
            </a:pPr>
            <a:r>
              <a:rPr b="1" i="1" lang="es">
                <a:solidFill>
                  <a:srgbClr val="000000"/>
                </a:solidFill>
              </a:rPr>
              <a:t>DRAM: Dynamic RAM - RAM dinámica:</a:t>
            </a:r>
            <a:endParaRPr b="1" i="1">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Memoria de gran capacidad.</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Esta memoria necesita actualizarse periódicamente para que la información no se pierda.</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Actualización o refresco de memoria.</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Dicha actualización se realiza en cada ciclo de reloj.</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Es más lenta que SRAM.</a:t>
            </a:r>
            <a:endParaRPr>
              <a:solidFill>
                <a:srgbClr val="000000"/>
              </a:solidFill>
            </a:endParaRPr>
          </a:p>
          <a:p>
            <a:pPr indent="-342900" lvl="0" marL="457200" rtl="0" algn="just">
              <a:spcBef>
                <a:spcPts val="0"/>
              </a:spcBef>
              <a:spcAft>
                <a:spcPts val="0"/>
              </a:spcAft>
              <a:buSzPts val="1800"/>
              <a:buChar char="●"/>
            </a:pPr>
            <a:r>
              <a:rPr lang="es">
                <a:solidFill>
                  <a:srgbClr val="000000"/>
                </a:solidFill>
              </a:rPr>
              <a:t>Ejemplo: Memoria RAM de sistema.</a:t>
            </a:r>
            <a:br>
              <a:rPr lang="es">
                <a:solidFill>
                  <a:srgbClr val="000000"/>
                </a:solidFill>
              </a:rPr>
            </a:br>
            <a:br>
              <a:rPr lang="es">
                <a:solidFill>
                  <a:srgbClr val="000000"/>
                </a:solidFill>
              </a:rPr>
            </a:br>
            <a:br>
              <a:rPr lang="es"/>
            </a:br>
            <a:endParaRPr/>
          </a:p>
        </p:txBody>
      </p:sp>
      <p:pic>
        <p:nvPicPr>
          <p:cNvPr descr="E:\CALIDAD\ZARAGOZA CALIDAD EFQM\LOGOTIPOS SALESIANOS\LOGOS 12 03 15\Logotipos_colegio\ZARAGOZAcoleHN2.jpg" id="460" name="Google Shape;460;p68"/>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TIPOS DE MEMORIA</a:t>
            </a:r>
            <a:endParaRPr b="1" i="1" sz="1400">
              <a:latin typeface="Decima Nova Pro"/>
              <a:ea typeface="Decima Nova Pro"/>
              <a:cs typeface="Decima Nova Pro"/>
              <a:sym typeface="Decima Nova Pro"/>
            </a:endParaRPr>
          </a:p>
        </p:txBody>
      </p:sp>
      <p:sp>
        <p:nvSpPr>
          <p:cNvPr id="466" name="Google Shape;466;p69"/>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3</a:t>
            </a:r>
            <a:r>
              <a:rPr b="1" i="1" lang="es">
                <a:solidFill>
                  <a:srgbClr val="000000"/>
                </a:solidFill>
              </a:rPr>
              <a:t>ª CLASIFICACIÓN:</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rPr b="1" i="1" lang="es">
                <a:solidFill>
                  <a:srgbClr val="000000"/>
                </a:solidFill>
              </a:rPr>
              <a:t>SDRAM: Synchronous DRAM – DRAM Sincrónica:</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Memoria síncrona, utiliza un reloj para sincronizar la lectura y escritura. Dicho reloj está sincronizado con el reloj interno del procesador, es decir, funcionan en sincronización con el reloj del microprocesador. Esta característica incrementa considerablemente el rendimiento de las operaciones de lectura y escritura.</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Una de las características principales a tener en cuenta es la velocidad de bus. Es usual denominar estas memorias como PC66, PC100, PC133, etc., siendo el número el que indica la velocidad de bus o frecuencia de trabajo.</a:t>
            </a:r>
            <a:endParaRPr>
              <a:solidFill>
                <a:srgbClr val="000000"/>
              </a:solidFill>
            </a:endParaRPr>
          </a:p>
          <a:p>
            <a:pPr indent="-342900" lvl="0" marL="457200" rtl="0" algn="just">
              <a:spcBef>
                <a:spcPts val="0"/>
              </a:spcBef>
              <a:spcAft>
                <a:spcPts val="0"/>
              </a:spcAft>
              <a:buSzPts val="1800"/>
              <a:buChar char="●"/>
            </a:pPr>
            <a:r>
              <a:rPr lang="es">
                <a:solidFill>
                  <a:srgbClr val="000000"/>
                </a:solidFill>
              </a:rPr>
              <a:t>Son memorias que utilizan sólo unos de los flancos de cada ciclo, el flanco de subida, para realizar las operaciones de memoria.</a:t>
            </a:r>
            <a:endParaRPr/>
          </a:p>
        </p:txBody>
      </p:sp>
      <p:pic>
        <p:nvPicPr>
          <p:cNvPr descr="E:\CALIDAD\ZARAGOZA CALIDAD EFQM\LOGOTIPOS SALESIANOS\LOGOS 12 03 15\Logotipos_colegio\ZARAGOZAcoleHN2.jpg" id="467" name="Google Shape;467;p69"/>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TIPOS DE MEMORIA</a:t>
            </a:r>
            <a:endParaRPr b="1" i="1" sz="1400">
              <a:latin typeface="Decima Nova Pro"/>
              <a:ea typeface="Decima Nova Pro"/>
              <a:cs typeface="Decima Nova Pro"/>
              <a:sym typeface="Decima Nova Pro"/>
            </a:endParaRPr>
          </a:p>
        </p:txBody>
      </p:sp>
      <p:sp>
        <p:nvSpPr>
          <p:cNvPr id="473" name="Google Shape;473;p70"/>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3ª CLASIFICACIÓN:</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rPr b="1" i="1" lang="es">
                <a:solidFill>
                  <a:srgbClr val="000000"/>
                </a:solidFill>
              </a:rPr>
              <a:t>DDR SDRAM: Double Data Rate SDRAM - RAM de doble velocidad de transferencia:</a:t>
            </a:r>
            <a:endParaRPr b="1" i="1">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En este tipo de memorias SDRAM se aprovechan ambos flancos para realizar las operaciones de lectura y escritura, con lo que la velocidad de operación se ve duplicada. Hablamos aquí de velocidad física y velocidad efectiva, indicando la velocidad física, la velocidad real según los ciclos de reloj y la velocidad efectiva duplica esta debido al doble aprovechamiento de cada ciclo.</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Realiza dos transferencias de datos por cada ciclo de reloj. Transfiere información tanto en el flanco de subida como en el de bajada del ciclo de reloj con lo que se duplica la cantidad de información que puede transferir.</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Se refresca los datos almacenados dos veces por cada ciclo de reloj.</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La palabra del bus de datos máximo es de 64 bits o 8 BYTES.</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Las memorias DDR precisan de un voltaje inferior a las anteriores para su buen funcionamiento, además, su formato físico (módulo) incluye mayor número de conectores.</a:t>
            </a:r>
            <a:endParaRPr>
              <a:solidFill>
                <a:srgbClr val="000000"/>
              </a:solidFill>
            </a:endParaRPr>
          </a:p>
          <a:p>
            <a:pPr indent="-342900" lvl="0" marL="457200" rtl="0" algn="just">
              <a:spcBef>
                <a:spcPts val="0"/>
              </a:spcBef>
              <a:spcAft>
                <a:spcPts val="0"/>
              </a:spcAft>
              <a:buSzPts val="1800"/>
              <a:buChar char="●"/>
            </a:pPr>
            <a:r>
              <a:rPr lang="es">
                <a:solidFill>
                  <a:srgbClr val="000000"/>
                </a:solidFill>
              </a:rPr>
              <a:t>CALCULAR ANCHO DE BANDA.</a:t>
            </a:r>
            <a:br>
              <a:rPr lang="es"/>
            </a:br>
            <a:endParaRPr/>
          </a:p>
        </p:txBody>
      </p:sp>
      <p:pic>
        <p:nvPicPr>
          <p:cNvPr descr="E:\CALIDAD\ZARAGOZA CALIDAD EFQM\LOGOTIPOS SALESIANOS\LOGOS 12 03 15\Logotipos_colegio\ZARAGOZAcoleHN2.jpg" id="474" name="Google Shape;474;p70"/>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MEMORIA</a:t>
            </a:r>
            <a:endParaRPr b="1" i="1" sz="1400">
              <a:latin typeface="Decima Nova Pro"/>
              <a:ea typeface="Decima Nova Pro"/>
              <a:cs typeface="Decima Nova Pro"/>
              <a:sym typeface="Decima Nova Pro"/>
            </a:endParaRPr>
          </a:p>
        </p:txBody>
      </p:sp>
      <p:sp>
        <p:nvSpPr>
          <p:cNvPr id="220" name="Google Shape;220;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s">
                <a:solidFill>
                  <a:schemeClr val="dk1"/>
                </a:solidFill>
              </a:rPr>
              <a:t>En un PC podemos distinguir diferentes tipos de memorias, cada una de ellas destinadas a un fin concreto.</a:t>
            </a:r>
            <a:br>
              <a:rPr b="1" i="1" lang="es">
                <a:solidFill>
                  <a:schemeClr val="dk1"/>
                </a:solidFill>
              </a:rPr>
            </a:b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21" name="Google Shape;221;p35"/>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222" name="Google Shape;222;p35"/>
          <p:cNvPicPr preferRelativeResize="0"/>
          <p:nvPr/>
        </p:nvPicPr>
        <p:blipFill rotWithShape="1">
          <a:blip r:embed="rId4">
            <a:alphaModFix/>
          </a:blip>
          <a:srcRect b="0" l="0" r="0" t="0"/>
          <a:stretch/>
        </p:blipFill>
        <p:spPr>
          <a:xfrm>
            <a:off x="732975" y="1656900"/>
            <a:ext cx="5614526" cy="34866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TIPOS DE MEMORIA</a:t>
            </a:r>
            <a:endParaRPr b="1" i="1" sz="1400">
              <a:latin typeface="Decima Nova Pro"/>
              <a:ea typeface="Decima Nova Pro"/>
              <a:cs typeface="Decima Nova Pro"/>
              <a:sym typeface="Decima Nova Pro"/>
            </a:endParaRPr>
          </a:p>
        </p:txBody>
      </p:sp>
      <p:sp>
        <p:nvSpPr>
          <p:cNvPr id="480" name="Google Shape;480;p71"/>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a:p>
        </p:txBody>
      </p:sp>
      <p:pic>
        <p:nvPicPr>
          <p:cNvPr descr="E:\CALIDAD\ZARAGOZA CALIDAD EFQM\LOGOTIPOS SALESIANOS\LOGOS 12 03 15\Logotipos_colegio\ZARAGOZAcoleHN2.jpg" id="481" name="Google Shape;481;p71"/>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482" name="Google Shape;482;p71"/>
          <p:cNvPicPr preferRelativeResize="0"/>
          <p:nvPr/>
        </p:nvPicPr>
        <p:blipFill rotWithShape="1">
          <a:blip r:embed="rId4">
            <a:alphaModFix/>
          </a:blip>
          <a:srcRect b="0" l="0" r="0" t="0"/>
          <a:stretch/>
        </p:blipFill>
        <p:spPr>
          <a:xfrm>
            <a:off x="2808325" y="757875"/>
            <a:ext cx="2737500" cy="4309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TIPOS DE MEMORIA</a:t>
            </a:r>
            <a:endParaRPr b="1" i="1" sz="1400">
              <a:latin typeface="Decima Nova Pro"/>
              <a:ea typeface="Decima Nova Pro"/>
              <a:cs typeface="Decima Nova Pro"/>
              <a:sym typeface="Decima Nova Pro"/>
            </a:endParaRPr>
          </a:p>
        </p:txBody>
      </p:sp>
      <p:sp>
        <p:nvSpPr>
          <p:cNvPr id="488" name="Google Shape;488;p72"/>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3ª CLASIFICACIÓN:</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rPr b="1" i="1" lang="es">
                <a:solidFill>
                  <a:srgbClr val="000000"/>
                </a:solidFill>
              </a:rPr>
              <a:t>DDR SDRAM II, III, IV, V:</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Aumenta su velocidad de trabajo, por tanto su tasa de transferencia.</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Menor voltajes.</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Encapsulado mejorados.</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Las latencias aumentan.</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Módulos de mayor capacidad de 16GB o 32GB.</a:t>
            </a:r>
            <a:endParaRPr>
              <a:solidFill>
                <a:srgbClr val="000000"/>
              </a:solidFill>
            </a:endParaRPr>
          </a:p>
        </p:txBody>
      </p:sp>
      <p:pic>
        <p:nvPicPr>
          <p:cNvPr descr="E:\CALIDAD\ZARAGOZA CALIDAD EFQM\LOGOTIPOS SALESIANOS\LOGOS 12 03 15\Logotipos_colegio\ZARAGOZAcoleHN2.jpg" id="489" name="Google Shape;489;p72"/>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TIPOS DE MEMORIA</a:t>
            </a:r>
            <a:endParaRPr b="1" i="1" sz="1400">
              <a:latin typeface="Decima Nova Pro"/>
              <a:ea typeface="Decima Nova Pro"/>
              <a:cs typeface="Decima Nova Pro"/>
              <a:sym typeface="Decima Nova Pro"/>
            </a:endParaRPr>
          </a:p>
        </p:txBody>
      </p:sp>
      <p:sp>
        <p:nvSpPr>
          <p:cNvPr id="495" name="Google Shape;495;p73"/>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3ª CLASIFICACIÓN:</a:t>
            </a:r>
            <a:endParaRPr>
              <a:solidFill>
                <a:srgbClr val="000000"/>
              </a:solidFill>
            </a:endParaRPr>
          </a:p>
          <a:p>
            <a:pPr indent="0" lvl="0" marL="0" rtl="0" algn="just">
              <a:spcBef>
                <a:spcPts val="0"/>
              </a:spcBef>
              <a:spcAft>
                <a:spcPts val="0"/>
              </a:spcAft>
              <a:buNone/>
            </a:pPr>
            <a:r>
              <a:rPr b="1" i="1" lang="es">
                <a:solidFill>
                  <a:srgbClr val="000000"/>
                </a:solidFill>
              </a:rPr>
              <a:t>DDR SDRAM II, III, IV, V:</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rPr b="1" i="1" lang="es">
                <a:solidFill>
                  <a:srgbClr val="000000"/>
                </a:solidFill>
              </a:rPr>
              <a:t>DDR SDRAM 5:</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FRECUENCIA DE TRABAJO: 2400MHZ</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FRECUENCIA EFECTIVA:4800MHz</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TASA DE TRANSFERENCIA: 51,2 GB/s</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DDR5 para el año 2020.</a:t>
            </a:r>
            <a:br>
              <a:rPr lang="es">
                <a:solidFill>
                  <a:srgbClr val="000000"/>
                </a:solidFill>
              </a:rPr>
            </a:br>
            <a:endParaRPr>
              <a:solidFill>
                <a:srgbClr val="000000"/>
              </a:solidFill>
            </a:endParaRPr>
          </a:p>
        </p:txBody>
      </p:sp>
      <p:pic>
        <p:nvPicPr>
          <p:cNvPr descr="E:\CALIDAD\ZARAGOZA CALIDAD EFQM\LOGOTIPOS SALESIANOS\LOGOS 12 03 15\Logotipos_colegio\ZARAGOZAcoleHN2.jpg" id="496" name="Google Shape;496;p73"/>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497" name="Google Shape;497;p73"/>
          <p:cNvPicPr preferRelativeResize="0"/>
          <p:nvPr/>
        </p:nvPicPr>
        <p:blipFill rotWithShape="1">
          <a:blip r:embed="rId4">
            <a:alphaModFix/>
          </a:blip>
          <a:srcRect b="4358" l="665" r="0" t="5037"/>
          <a:stretch/>
        </p:blipFill>
        <p:spPr>
          <a:xfrm>
            <a:off x="1527175" y="1585950"/>
            <a:ext cx="6419225" cy="20719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TIPOS DE MEMORIA</a:t>
            </a:r>
            <a:endParaRPr b="1" i="1" sz="1400">
              <a:latin typeface="Decima Nova Pro"/>
              <a:ea typeface="Decima Nova Pro"/>
              <a:cs typeface="Decima Nova Pro"/>
              <a:sym typeface="Decima Nova Pro"/>
            </a:endParaRPr>
          </a:p>
        </p:txBody>
      </p:sp>
      <p:sp>
        <p:nvSpPr>
          <p:cNvPr id="503" name="Google Shape;503;p74"/>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3ª CLASIFICACIÓN:</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rPr b="1" i="1" lang="es">
                <a:solidFill>
                  <a:srgbClr val="000000"/>
                </a:solidFill>
              </a:rPr>
              <a:t>RDRAM, Rambus Dynamic RAM:</a:t>
            </a:r>
            <a:endParaRPr b="1" i="1">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Más concretamente se denomina DRDRAM (Direct Rambus DRAM).</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Memoria propietaria de la empresa RAMBUS Inc., de forma que cualquier otra empresa debe pagar a esta para poder construir este tipo de memorias.</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Idea inicial de esta memoria es bajar la cantidad de bits de la palabra del bus y doblar la velocidad de trabajo (frecuencia de trabajo). Este sistema parece dar mejor resultado, aunque se reduce el número de líneas de datos en paralelo, así como posibles interferencias entre ellas, el aumento de velocidad de bus hace que el ancho de banda sea mayor.</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Disponía de un bus de datos de 16 bits o 32 bits.</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Trabaja en la mitad de cada ciclo de reloj, flanco de subida y flanco de bajada.</a:t>
            </a:r>
            <a:br>
              <a:rPr lang="es">
                <a:solidFill>
                  <a:srgbClr val="000000"/>
                </a:solidFill>
              </a:rPr>
            </a:br>
            <a:endParaRPr>
              <a:solidFill>
                <a:srgbClr val="000000"/>
              </a:solidFill>
            </a:endParaRPr>
          </a:p>
        </p:txBody>
      </p:sp>
      <p:pic>
        <p:nvPicPr>
          <p:cNvPr descr="E:\CALIDAD\ZARAGOZA CALIDAD EFQM\LOGOTIPOS SALESIANOS\LOGOS 12 03 15\Logotipos_colegio\ZARAGOZAcoleHN2.jpg" id="504" name="Google Shape;504;p74"/>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TIPOS DE MEMORIA</a:t>
            </a:r>
            <a:endParaRPr b="1" i="1" sz="1400">
              <a:latin typeface="Decima Nova Pro"/>
              <a:ea typeface="Decima Nova Pro"/>
              <a:cs typeface="Decima Nova Pro"/>
              <a:sym typeface="Decima Nova Pro"/>
            </a:endParaRPr>
          </a:p>
        </p:txBody>
      </p:sp>
      <p:sp>
        <p:nvSpPr>
          <p:cNvPr id="510" name="Google Shape;510;p75"/>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3ª CLASIFICACIÓN:</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rPr b="1" i="1" lang="es">
                <a:solidFill>
                  <a:srgbClr val="000000"/>
                </a:solidFill>
              </a:rPr>
              <a:t>RDRAM, Rambus Dynamic RAM:</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Utiliza una tecnología basada en canal de transmisión continua, lo que permite que la señal “entre” por un lado del módulo, acceda a la memoria RDRAM, “salga” por el otro lado y viaje hasta el próximo módulo. Debido a esto, todos los slots (o zócalos) de memoria de la placa base deben ocuparse con módulos de memoria RIMM o con unos módulos especiales llamados módulos de continuidad. </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Está en desuso.</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Es muy parecida a la SDRAM. Se dice que fue copiada por estas memorias.</a:t>
            </a:r>
            <a:endParaRPr>
              <a:solidFill>
                <a:srgbClr val="000000"/>
              </a:solidFill>
            </a:endParaRPr>
          </a:p>
        </p:txBody>
      </p:sp>
      <p:pic>
        <p:nvPicPr>
          <p:cNvPr descr="E:\CALIDAD\ZARAGOZA CALIDAD EFQM\LOGOTIPOS SALESIANOS\LOGOS 12 03 15\Logotipos_colegio\ZARAGOZAcoleHN2.jpg" id="511" name="Google Shape;511;p75"/>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TIPOS DE MEMORIA</a:t>
            </a:r>
            <a:endParaRPr b="1" i="1" sz="1400">
              <a:latin typeface="Decima Nova Pro"/>
              <a:ea typeface="Decima Nova Pro"/>
              <a:cs typeface="Decima Nova Pro"/>
              <a:sym typeface="Decima Nova Pro"/>
            </a:endParaRPr>
          </a:p>
        </p:txBody>
      </p:sp>
      <p:sp>
        <p:nvSpPr>
          <p:cNvPr id="517" name="Google Shape;517;p76"/>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3ª CLASIFICACIÓN:</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rPr b="1" i="1" lang="es">
                <a:solidFill>
                  <a:srgbClr val="000000"/>
                </a:solidFill>
              </a:rPr>
              <a:t>RDRAM, Rambus Dynamic RAM:</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Tenían una desventaja, las latencias eran altas. Sin embargo, aunque prometían bastante, no llegaron a tener demasiado éxito. Uno de los motivos fundamentales fue el excesivo precio, debido a que los fabricantes debían pagar royalties a Rambus Inc. para poder construirlas y surgieron ciertos problemas en el proceso de fabricación que elevaron considerablemente los precios. Por otro lado, Intel había firmado un acuerdo de exclusividad, de forma que no permitían a ningún otro fabricante realizar chipset con soporte para RDRAM, cosa que enfadó bastante al resto de empresas. Fue entonces cuando surge la DDR-SDRAM, estándar apoyado por todos los fabricantes a excepción de Intel (en primer momento), esto cambia cuando se da cuenta de que este tipo de RAM, muy asequible, tenía mucho mayor éxito que la Rambus.</a:t>
            </a:r>
            <a:endParaRPr>
              <a:solidFill>
                <a:srgbClr val="000000"/>
              </a:solidFill>
            </a:endParaRPr>
          </a:p>
        </p:txBody>
      </p:sp>
      <p:pic>
        <p:nvPicPr>
          <p:cNvPr descr="E:\CALIDAD\ZARAGOZA CALIDAD EFQM\LOGOTIPOS SALESIANOS\LOGOS 12 03 15\Logotipos_colegio\ZARAGOZAcoleHN2.jpg" id="518" name="Google Shape;518;p76"/>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TIPOS DE MEMORIA</a:t>
            </a:r>
            <a:endParaRPr b="1" i="1" sz="1400">
              <a:latin typeface="Decima Nova Pro"/>
              <a:ea typeface="Decima Nova Pro"/>
              <a:cs typeface="Decima Nova Pro"/>
              <a:sym typeface="Decima Nova Pro"/>
            </a:endParaRPr>
          </a:p>
        </p:txBody>
      </p:sp>
      <p:sp>
        <p:nvSpPr>
          <p:cNvPr id="524" name="Google Shape;524;p77"/>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3ª CLASIFICACIÓN:</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rPr b="1" i="1" lang="es">
                <a:solidFill>
                  <a:srgbClr val="000000"/>
                </a:solidFill>
              </a:rPr>
              <a:t>RDRAM, Rambus Dynamic RAM:</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t/>
            </a:r>
            <a:endParaRPr>
              <a:solidFill>
                <a:srgbClr val="000000"/>
              </a:solidFill>
            </a:endParaRPr>
          </a:p>
        </p:txBody>
      </p:sp>
      <p:pic>
        <p:nvPicPr>
          <p:cNvPr descr="E:\CALIDAD\ZARAGOZA CALIDAD EFQM\LOGOTIPOS SALESIANOS\LOGOS 12 03 15\Logotipos_colegio\ZARAGOZAcoleHN2.jpg" id="525" name="Google Shape;525;p77"/>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526" name="Google Shape;526;p77"/>
          <p:cNvPicPr preferRelativeResize="0"/>
          <p:nvPr/>
        </p:nvPicPr>
        <p:blipFill rotWithShape="1">
          <a:blip r:embed="rId4">
            <a:alphaModFix/>
          </a:blip>
          <a:srcRect b="0" l="0" r="0" t="0"/>
          <a:stretch/>
        </p:blipFill>
        <p:spPr>
          <a:xfrm>
            <a:off x="3445032" y="789130"/>
            <a:ext cx="5463471" cy="371756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TIPOS DE MEMORIA</a:t>
            </a:r>
            <a:endParaRPr b="1" i="1" sz="1400">
              <a:latin typeface="Decima Nova Pro"/>
              <a:ea typeface="Decima Nova Pro"/>
              <a:cs typeface="Decima Nova Pro"/>
              <a:sym typeface="Decima Nova Pro"/>
            </a:endParaRPr>
          </a:p>
        </p:txBody>
      </p:sp>
      <p:sp>
        <p:nvSpPr>
          <p:cNvPr id="532" name="Google Shape;532;p78"/>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3ª CLASIFICACIÓN:</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rPr b="1" i="1" lang="es">
                <a:solidFill>
                  <a:srgbClr val="000000"/>
                </a:solidFill>
              </a:rPr>
              <a:t>XDR DRAM y XDR2 (eXtreme Data Rate Dynamic Random Access Memory).</a:t>
            </a:r>
            <a:endParaRPr b="1" i="1">
              <a:solidFill>
                <a:srgbClr val="000000"/>
              </a:solidFill>
            </a:endParaRPr>
          </a:p>
          <a:p>
            <a:pPr indent="0" lvl="0" marL="0" rtl="0" algn="just">
              <a:spcBef>
                <a:spcPts val="0"/>
              </a:spcBef>
              <a:spcAft>
                <a:spcPts val="0"/>
              </a:spcAft>
              <a:buNone/>
            </a:pPr>
            <a:r>
              <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Posee un ancho de bus estrecho, de 16 o 32 bits, consiguiendo velocidades de hasta 7,2 GHz. El ancho de banda es de 28,8 GB/s por módulo. Proceden de la empresa Rambus Inc. Son las usadas en las consolas PlayStation 3 y PlayStation 4.</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Es una implementación de alto desempeño de las DRAM, el sucesor de las memorias Rambus RDRAM y un competidor oficial de las tecnologías DDR4 SDRAM y GDDR4.</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XDR fue diseñado para ser efectivo en sistemas pequeños y de alto desempeño que necesiten memorias de alto desempeño así como en GPUs de alto rendimiento. Esta tecnología reduce los tiempos de latencia de este tipo de memorias.</a:t>
            </a:r>
            <a:endParaRPr>
              <a:solidFill>
                <a:srgbClr val="000000"/>
              </a:solidFill>
            </a:endParaRPr>
          </a:p>
        </p:txBody>
      </p:sp>
      <p:pic>
        <p:nvPicPr>
          <p:cNvPr descr="E:\CALIDAD\ZARAGOZA CALIDAD EFQM\LOGOTIPOS SALESIANOS\LOGOS 12 03 15\Logotipos_colegio\ZARAGOZAcoleHN2.jpg" id="533" name="Google Shape;533;p78"/>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a:t>
            </a:r>
            <a:endParaRPr b="1" i="1" sz="1400">
              <a:latin typeface="Decima Nova Pro"/>
              <a:ea typeface="Decima Nova Pro"/>
              <a:cs typeface="Decima Nova Pro"/>
              <a:sym typeface="Decima Nova Pro"/>
            </a:endParaRPr>
          </a:p>
        </p:txBody>
      </p:sp>
      <p:sp>
        <p:nvSpPr>
          <p:cNvPr id="539" name="Google Shape;539;p79"/>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NOMENCLATURA MEMORIAS RDRAM (RAMBUS) y SDRAM DDR:</a:t>
            </a:r>
            <a:endParaRPr b="1" i="1">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DDR200, DDR266, DDR400, ... donde la cifra que acompaña a las siglas DDR se refiere a la frecuencia efectiva del bus. Por tanto DDR200 funciona en un bus a 100 MHz. (También podemos verlas como DDR PC100, DDR PC133, DDR PC200, ...  En este caso sí se hace referencia a la frecuencia real del bus).</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Otra nomenclatura usada es PC1600, PC2100, PC2700, PC3200,... que se refiere al ancho de banda teórico en MBytes / segundo. Recuerda que el ancho de banda se calcula multiplicando la frecuencia teórica del bus (por ejemplo, en una DDR400, aunque el bus vaya realmente a 200 MHz, se tomará como frecuencia 400 Mhz) por 8 bytes (un módulo DIMM184, en el que se implementa la DDR, tiene una anchura de 64 bits, es decir, 8 bytes).</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La nomenclatura definida por DDRx – yyyy donde x determina la generación de tecnología DDR utilizada e yyyy se refiere a la frecuencia efectiva DDR de trabajo. La nomenclatura definida por PCx – zzzz donde x también se refiere la generación de tecnología DDR utilizada y zzzz es la máxima tasa de transmisión de datos.</a:t>
            </a:r>
            <a:endParaRPr>
              <a:solidFill>
                <a:srgbClr val="000000"/>
              </a:solidFill>
            </a:endParaRPr>
          </a:p>
        </p:txBody>
      </p:sp>
      <p:pic>
        <p:nvPicPr>
          <p:cNvPr descr="E:\CALIDAD\ZARAGOZA CALIDAD EFQM\LOGOTIPOS SALESIANOS\LOGOS 12 03 15\Logotipos_colegio\ZARAGOZAcoleHN2.jpg" id="540" name="Google Shape;540;p79"/>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a:t>
            </a:r>
            <a:endParaRPr b="1" i="1" sz="1400">
              <a:latin typeface="Decima Nova Pro"/>
              <a:ea typeface="Decima Nova Pro"/>
              <a:cs typeface="Decima Nova Pro"/>
              <a:sym typeface="Decima Nova Pro"/>
            </a:endParaRPr>
          </a:p>
        </p:txBody>
      </p:sp>
      <p:sp>
        <p:nvSpPr>
          <p:cNvPr id="546" name="Google Shape;546;p80"/>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LEER INFORMACIÓN MÓDULO DE MEMORIA.</a:t>
            </a:r>
            <a:endParaRPr b="1" i="1">
              <a:solidFill>
                <a:srgbClr val="000000"/>
              </a:solidFill>
            </a:endParaRPr>
          </a:p>
        </p:txBody>
      </p:sp>
      <p:pic>
        <p:nvPicPr>
          <p:cNvPr descr="E:\CALIDAD\ZARAGOZA CALIDAD EFQM\LOGOTIPOS SALESIANOS\LOGOS 12 03 15\Logotipos_colegio\ZARAGOZAcoleHN2.jpg" id="547" name="Google Shape;547;p80"/>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548" name="Google Shape;548;p80"/>
          <p:cNvPicPr preferRelativeResize="0"/>
          <p:nvPr/>
        </p:nvPicPr>
        <p:blipFill rotWithShape="1">
          <a:blip r:embed="rId4">
            <a:alphaModFix/>
          </a:blip>
          <a:srcRect b="32856" l="13054" r="9742" t="30953"/>
          <a:stretch/>
        </p:blipFill>
        <p:spPr>
          <a:xfrm>
            <a:off x="311700" y="1505466"/>
            <a:ext cx="3911400" cy="1392349"/>
          </a:xfrm>
          <a:prstGeom prst="rect">
            <a:avLst/>
          </a:prstGeom>
          <a:noFill/>
          <a:ln>
            <a:noFill/>
          </a:ln>
        </p:spPr>
      </p:pic>
      <p:pic>
        <p:nvPicPr>
          <p:cNvPr id="549" name="Google Shape;549;p80"/>
          <p:cNvPicPr preferRelativeResize="0"/>
          <p:nvPr/>
        </p:nvPicPr>
        <p:blipFill rotWithShape="1">
          <a:blip r:embed="rId5">
            <a:alphaModFix/>
          </a:blip>
          <a:srcRect b="1019" l="7092" r="3470" t="0"/>
          <a:stretch/>
        </p:blipFill>
        <p:spPr>
          <a:xfrm>
            <a:off x="4422804" y="1494677"/>
            <a:ext cx="4409495" cy="2997998"/>
          </a:xfrm>
          <a:prstGeom prst="rect">
            <a:avLst/>
          </a:prstGeom>
          <a:noFill/>
          <a:ln>
            <a:noFill/>
          </a:ln>
        </p:spPr>
      </p:pic>
      <p:pic>
        <p:nvPicPr>
          <p:cNvPr id="550" name="Google Shape;550;p80"/>
          <p:cNvPicPr preferRelativeResize="0"/>
          <p:nvPr/>
        </p:nvPicPr>
        <p:blipFill rotWithShape="1">
          <a:blip r:embed="rId6">
            <a:alphaModFix/>
          </a:blip>
          <a:srcRect b="51100" l="1642" r="56976" t="6584"/>
          <a:stretch/>
        </p:blipFill>
        <p:spPr>
          <a:xfrm>
            <a:off x="743067" y="3118699"/>
            <a:ext cx="2959329" cy="1373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MEMORIA</a:t>
            </a:r>
            <a:endParaRPr b="1" i="1" sz="1400">
              <a:latin typeface="Decima Nova Pro"/>
              <a:ea typeface="Decima Nova Pro"/>
              <a:cs typeface="Decima Nova Pro"/>
              <a:sym typeface="Decima Nova Pro"/>
            </a:endParaRPr>
          </a:p>
        </p:txBody>
      </p:sp>
      <p:sp>
        <p:nvSpPr>
          <p:cNvPr id="228" name="Google Shape;228;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just">
              <a:lnSpc>
                <a:spcPct val="100000"/>
              </a:lnSpc>
              <a:spcBef>
                <a:spcPts val="0"/>
              </a:spcBef>
              <a:spcAft>
                <a:spcPts val="0"/>
              </a:spcAft>
              <a:buClr>
                <a:schemeClr val="dk1"/>
              </a:buClr>
              <a:buSzPts val="1800"/>
              <a:buChar char="●"/>
            </a:pPr>
            <a:r>
              <a:rPr lang="es">
                <a:solidFill>
                  <a:schemeClr val="dk1"/>
                </a:solidFill>
              </a:rPr>
              <a:t>La figura muestra claramente la dependencia existente entre tiempo de acceso, precio y capacidad. Cuanto mayor sea el tiempo de acceso a un dato en la memoria, menor será su precio y mayor su capacidad, esto se invierte cuando se reduce el tiempo de acceso, memorias mejores y más costosas, de modo que también de menor capacidad.</a:t>
            </a:r>
            <a:endParaRPr>
              <a:solidFill>
                <a:schemeClr val="dk1"/>
              </a:solidFill>
            </a:endParaRPr>
          </a:p>
          <a:p>
            <a:pPr indent="-342900" lvl="0" marL="457200" marR="0" rtl="0" algn="just">
              <a:lnSpc>
                <a:spcPct val="100000"/>
              </a:lnSpc>
              <a:spcBef>
                <a:spcPts val="0"/>
              </a:spcBef>
              <a:spcAft>
                <a:spcPts val="0"/>
              </a:spcAft>
              <a:buClr>
                <a:schemeClr val="dk1"/>
              </a:buClr>
              <a:buSzPts val="1800"/>
              <a:buChar char="●"/>
            </a:pPr>
            <a:r>
              <a:rPr lang="es">
                <a:solidFill>
                  <a:schemeClr val="dk1"/>
                </a:solidFill>
              </a:rPr>
              <a:t>Las memorias de los niveles más altos suelen ser memorias constituidas por biestables mientras que las demás serán memorias creadas a base de condensadores u otro tipo de tecnología como la usada en discos magnéticos, discos ópticos o memorias sólidas (memorias flash).</a:t>
            </a:r>
            <a:endParaRPr>
              <a:solidFill>
                <a:schemeClr val="dk1"/>
              </a:solidFill>
            </a:endParaRPr>
          </a:p>
          <a:p>
            <a:pPr indent="-342900" lvl="0" marL="457200" marR="0" rtl="0" algn="just">
              <a:lnSpc>
                <a:spcPct val="100000"/>
              </a:lnSpc>
              <a:spcBef>
                <a:spcPts val="0"/>
              </a:spcBef>
              <a:spcAft>
                <a:spcPts val="0"/>
              </a:spcAft>
              <a:buClr>
                <a:schemeClr val="dk1"/>
              </a:buClr>
              <a:buSzPts val="1800"/>
              <a:buChar char="●"/>
            </a:pPr>
            <a:r>
              <a:rPr lang="es">
                <a:solidFill>
                  <a:schemeClr val="dk1"/>
                </a:solidFill>
              </a:rPr>
              <a:t>La figura muestra claramente una distinción entre memorias internas y externas. Las primeras son memorias incluidas en algún componente interno o son memorias internas sobre las que no tenemos control, es decir, el PC hace uso de ellas mientras nosotros no podemos utilizarlas para almacenamiento de ficheros. Las segundas son memorias de almacenamiento masivo, el usuario almacena la información que desea en ellas.</a:t>
            </a:r>
            <a:br>
              <a:rPr lang="es">
                <a:solidFill>
                  <a:schemeClr val="dk1"/>
                </a:solidFill>
              </a:rPr>
            </a:br>
            <a:endParaRPr sz="1400">
              <a:solidFill>
                <a:schemeClr val="dk1"/>
              </a:solidFill>
              <a:latin typeface="Decima Nova Pro"/>
              <a:ea typeface="Decima Nova Pro"/>
              <a:cs typeface="Decima Nova Pro"/>
              <a:sym typeface="Decima Nova Pro"/>
            </a:endParaRPr>
          </a:p>
        </p:txBody>
      </p:sp>
      <p:pic>
        <p:nvPicPr>
          <p:cNvPr descr="E:\CALIDAD\ZARAGOZA CALIDAD EFQM\LOGOTIPOS SALESIANOS\LOGOS 12 03 15\Logotipos_colegio\ZARAGOZAcoleHN2.jpg" id="229" name="Google Shape;229;p36"/>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a:t>
            </a:r>
            <a:endParaRPr b="1" i="1" sz="1400">
              <a:latin typeface="Decima Nova Pro"/>
              <a:ea typeface="Decima Nova Pro"/>
              <a:cs typeface="Decima Nova Pro"/>
              <a:sym typeface="Decima Nova Pro"/>
            </a:endParaRPr>
          </a:p>
        </p:txBody>
      </p:sp>
      <p:sp>
        <p:nvSpPr>
          <p:cNvPr id="556" name="Google Shape;556;p81"/>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CAPACIDAD MÁXIMA DE MEMORIA RAM GESTIONADA POR EL SISTEMA:</a:t>
            </a:r>
            <a:endParaRPr b="1" i="1">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rPr lang="es">
                <a:solidFill>
                  <a:srgbClr val="000000"/>
                </a:solidFill>
              </a:rPr>
              <a:t>Cuanto mayor sea la cantidad de memoria RAM instalada en el ordenador, mayores serán las prestaciones, sin embargo, existen unas limitaciones en la cantidad de memoria RAM en el ordenador:</a:t>
            </a:r>
            <a:endParaRPr>
              <a:solidFill>
                <a:srgbClr val="000000"/>
              </a:solidFill>
            </a:endParaRPr>
          </a:p>
          <a:p>
            <a:pPr indent="-342900" lvl="0" marL="457200" rtl="0" algn="just">
              <a:spcBef>
                <a:spcPts val="0"/>
              </a:spcBef>
              <a:spcAft>
                <a:spcPts val="0"/>
              </a:spcAft>
              <a:buClr>
                <a:srgbClr val="000000"/>
              </a:buClr>
              <a:buSzPts val="1800"/>
              <a:buChar char="●"/>
            </a:pPr>
            <a:r>
              <a:rPr b="1" i="1" lang="es">
                <a:solidFill>
                  <a:srgbClr val="000000"/>
                </a:solidFill>
              </a:rPr>
              <a:t>Límite de direccionamiento: </a:t>
            </a:r>
            <a:r>
              <a:rPr lang="es">
                <a:solidFill>
                  <a:srgbClr val="000000"/>
                </a:solidFill>
              </a:rPr>
              <a:t>Por el ancho de bus de direccionamiento del sistema informático, de 32 bits - 4GByte de memoria RAM y 64 bits – 16000000TByte – 16EByte.</a:t>
            </a:r>
            <a:endParaRPr>
              <a:solidFill>
                <a:srgbClr val="000000"/>
              </a:solidFill>
            </a:endParaRPr>
          </a:p>
          <a:p>
            <a:pPr indent="-342900" lvl="0" marL="457200" rtl="0" algn="just">
              <a:spcBef>
                <a:spcPts val="0"/>
              </a:spcBef>
              <a:spcAft>
                <a:spcPts val="0"/>
              </a:spcAft>
              <a:buClr>
                <a:srgbClr val="000000"/>
              </a:buClr>
              <a:buSzPts val="1800"/>
              <a:buChar char="●"/>
            </a:pPr>
            <a:r>
              <a:rPr b="1" i="1" lang="es">
                <a:solidFill>
                  <a:srgbClr val="000000"/>
                </a:solidFill>
              </a:rPr>
              <a:t>Límite de direccionamiento lógico:</a:t>
            </a:r>
            <a:r>
              <a:rPr lang="es">
                <a:solidFill>
                  <a:srgbClr val="000000"/>
                </a:solidFill>
              </a:rPr>
              <a:t> Por las posiciones de memoria que gestiona el sistema operativo que son limitadas. Windows 10: 512GB.</a:t>
            </a:r>
            <a:endParaRPr>
              <a:solidFill>
                <a:srgbClr val="000000"/>
              </a:solidFill>
            </a:endParaRPr>
          </a:p>
          <a:p>
            <a:pPr indent="-342900" lvl="0" marL="457200" rtl="0" algn="just">
              <a:spcBef>
                <a:spcPts val="0"/>
              </a:spcBef>
              <a:spcAft>
                <a:spcPts val="0"/>
              </a:spcAft>
              <a:buClr>
                <a:srgbClr val="000000"/>
              </a:buClr>
              <a:buSzPts val="1800"/>
              <a:buChar char="●"/>
            </a:pPr>
            <a:r>
              <a:rPr b="1" i="1" lang="es">
                <a:solidFill>
                  <a:srgbClr val="000000"/>
                </a:solidFill>
              </a:rPr>
              <a:t>CHIPSET: </a:t>
            </a:r>
            <a:r>
              <a:rPr lang="es">
                <a:solidFill>
                  <a:srgbClr val="000000"/>
                </a:solidFill>
              </a:rPr>
              <a:t>Por el propio diseño del componente de hardware, determina la cantidad máxima de memoria RAM.</a:t>
            </a:r>
            <a:endParaRPr>
              <a:solidFill>
                <a:srgbClr val="000000"/>
              </a:solidFill>
            </a:endParaRPr>
          </a:p>
          <a:p>
            <a:pPr indent="-342900" lvl="0" marL="457200" rtl="0" algn="just">
              <a:spcBef>
                <a:spcPts val="0"/>
              </a:spcBef>
              <a:spcAft>
                <a:spcPts val="0"/>
              </a:spcAft>
              <a:buClr>
                <a:srgbClr val="000000"/>
              </a:buClr>
              <a:buSzPts val="1800"/>
              <a:buChar char="●"/>
            </a:pPr>
            <a:r>
              <a:rPr b="1" i="1" lang="es">
                <a:solidFill>
                  <a:srgbClr val="000000"/>
                </a:solidFill>
              </a:rPr>
              <a:t>Límite en el encapsulado físico de la memoria: </a:t>
            </a:r>
            <a:r>
              <a:rPr lang="es">
                <a:solidFill>
                  <a:srgbClr val="000000"/>
                </a:solidFill>
              </a:rPr>
              <a:t>Todos los módulos de memoria tienen un tamaño físico determinado. Este tamaño limita la cantidad de memoria que son capaces de albergar. A medida que se aumente el nivel de </a:t>
            </a:r>
            <a:r>
              <a:rPr lang="es">
                <a:solidFill>
                  <a:srgbClr val="000000"/>
                </a:solidFill>
              </a:rPr>
              <a:t>integración</a:t>
            </a:r>
            <a:r>
              <a:rPr lang="es">
                <a:solidFill>
                  <a:srgbClr val="000000"/>
                </a:solidFill>
              </a:rPr>
              <a:t> de los componentes se podrán almacenar muchos más módulos de memoria.</a:t>
            </a:r>
            <a:endParaRPr>
              <a:solidFill>
                <a:srgbClr val="000000"/>
              </a:solidFill>
            </a:endParaRPr>
          </a:p>
        </p:txBody>
      </p:sp>
      <p:pic>
        <p:nvPicPr>
          <p:cNvPr descr="E:\CALIDAD\ZARAGOZA CALIDAD EFQM\LOGOTIPOS SALESIANOS\LOGOS 12 03 15\Logotipos_colegio\ZARAGOZAcoleHN2.jpg" id="557" name="Google Shape;557;p81"/>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a:t>
            </a:r>
            <a:endParaRPr b="1" i="1" sz="1400">
              <a:latin typeface="Decima Nova Pro"/>
              <a:ea typeface="Decima Nova Pro"/>
              <a:cs typeface="Decima Nova Pro"/>
              <a:sym typeface="Decima Nova Pro"/>
            </a:endParaRPr>
          </a:p>
        </p:txBody>
      </p:sp>
      <p:sp>
        <p:nvSpPr>
          <p:cNvPr id="563" name="Google Shape;563;p82"/>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a:solidFill>
                <a:srgbClr val="000000"/>
              </a:solidFill>
            </a:endParaRPr>
          </a:p>
        </p:txBody>
      </p:sp>
      <p:pic>
        <p:nvPicPr>
          <p:cNvPr descr="E:\CALIDAD\ZARAGOZA CALIDAD EFQM\LOGOTIPOS SALESIANOS\LOGOS 12 03 15\Logotipos_colegio\ZARAGOZAcoleHN2.jpg" id="564" name="Google Shape;564;p82"/>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565" name="Google Shape;565;p82"/>
          <p:cNvPicPr preferRelativeResize="0"/>
          <p:nvPr/>
        </p:nvPicPr>
        <p:blipFill rotWithShape="1">
          <a:blip r:embed="rId4">
            <a:alphaModFix/>
          </a:blip>
          <a:srcRect b="10451" l="0" r="0" t="5330"/>
          <a:stretch/>
        </p:blipFill>
        <p:spPr>
          <a:xfrm>
            <a:off x="296424" y="771475"/>
            <a:ext cx="6096426" cy="38509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a:t>
            </a:r>
            <a:endParaRPr b="1" i="1" sz="1400">
              <a:latin typeface="Decima Nova Pro"/>
              <a:ea typeface="Decima Nova Pro"/>
              <a:cs typeface="Decima Nova Pro"/>
              <a:sym typeface="Decima Nova Pro"/>
            </a:endParaRPr>
          </a:p>
        </p:txBody>
      </p:sp>
      <p:sp>
        <p:nvSpPr>
          <p:cNvPr id="571" name="Google Shape;571;p83"/>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a:solidFill>
                <a:srgbClr val="000000"/>
              </a:solidFill>
            </a:endParaRPr>
          </a:p>
        </p:txBody>
      </p:sp>
      <p:pic>
        <p:nvPicPr>
          <p:cNvPr descr="E:\CALIDAD\ZARAGOZA CALIDAD EFQM\LOGOTIPOS SALESIANOS\LOGOS 12 03 15\Logotipos_colegio\ZARAGOZAcoleHN2.jpg" id="572" name="Google Shape;572;p83"/>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573" name="Google Shape;573;p83"/>
          <p:cNvPicPr preferRelativeResize="0"/>
          <p:nvPr/>
        </p:nvPicPr>
        <p:blipFill rotWithShape="1">
          <a:blip r:embed="rId4">
            <a:alphaModFix/>
          </a:blip>
          <a:srcRect b="0" l="0" r="0" t="0"/>
          <a:stretch/>
        </p:blipFill>
        <p:spPr>
          <a:xfrm>
            <a:off x="897242" y="0"/>
            <a:ext cx="6945731" cy="51434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a:t>
            </a:r>
            <a:endParaRPr b="1" i="1" sz="1400">
              <a:latin typeface="Decima Nova Pro"/>
              <a:ea typeface="Decima Nova Pro"/>
              <a:cs typeface="Decima Nova Pro"/>
              <a:sym typeface="Decima Nova Pro"/>
            </a:endParaRPr>
          </a:p>
        </p:txBody>
      </p:sp>
      <p:sp>
        <p:nvSpPr>
          <p:cNvPr id="579" name="Google Shape;579;p84"/>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a:solidFill>
                <a:srgbClr val="000000"/>
              </a:solidFill>
            </a:endParaRPr>
          </a:p>
        </p:txBody>
      </p:sp>
      <p:pic>
        <p:nvPicPr>
          <p:cNvPr descr="E:\CALIDAD\ZARAGOZA CALIDAD EFQM\LOGOTIPOS SALESIANOS\LOGOS 12 03 15\Logotipos_colegio\ZARAGOZAcoleHN2.jpg" id="580" name="Google Shape;580;p84"/>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581" name="Google Shape;581;p84"/>
          <p:cNvPicPr preferRelativeResize="0"/>
          <p:nvPr/>
        </p:nvPicPr>
        <p:blipFill rotWithShape="1">
          <a:blip r:embed="rId4">
            <a:alphaModFix/>
          </a:blip>
          <a:srcRect b="0" l="0" r="0" t="0"/>
          <a:stretch/>
        </p:blipFill>
        <p:spPr>
          <a:xfrm>
            <a:off x="337878" y="760378"/>
            <a:ext cx="7203000" cy="37434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a:t>
            </a:r>
            <a:endParaRPr b="1" i="1" sz="1400">
              <a:latin typeface="Decima Nova Pro"/>
              <a:ea typeface="Decima Nova Pro"/>
              <a:cs typeface="Decima Nova Pro"/>
              <a:sym typeface="Decima Nova Pro"/>
            </a:endParaRPr>
          </a:p>
        </p:txBody>
      </p:sp>
      <p:sp>
        <p:nvSpPr>
          <p:cNvPr id="587" name="Google Shape;587;p85"/>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UNIDAD DE ADMINISTRACIÓN DE MEMORIA:</a:t>
            </a:r>
            <a:endParaRPr b="1" i="1">
              <a:solidFill>
                <a:srgbClr val="000000"/>
              </a:solidFill>
            </a:endParaRPr>
          </a:p>
          <a:p>
            <a:pPr indent="0" lvl="0" marL="0" rtl="0" algn="just">
              <a:spcBef>
                <a:spcPts val="0"/>
              </a:spcBef>
              <a:spcAft>
                <a:spcPts val="0"/>
              </a:spcAft>
              <a:buNone/>
            </a:pPr>
            <a:r>
              <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La memoria es un dispositivo del que se sirve el ordenador para almacenar datos y programas en ejecución.</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Quien controla y gestiona la memoria RAM (desde la principal hasta la caché) es una unidad que forma parte del chipset de la placa base (SUBSISTEMA), denominada unidad de administración de memoria – MMU, Memory Management Unit..</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Esta unidad se integra como parte del chipset y su función es controlar el intercambio de datos entre la memoria y el microprocesador, así como la gestión del control de errores.</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El componente que integra esta unidad y que pertenece al chipset es el NORTHBRIDGE.</a:t>
            </a:r>
            <a:br>
              <a:rPr lang="es">
                <a:solidFill>
                  <a:srgbClr val="000000"/>
                </a:solidFill>
              </a:rPr>
            </a:br>
            <a:endParaRPr>
              <a:solidFill>
                <a:srgbClr val="000000"/>
              </a:solidFill>
            </a:endParaRPr>
          </a:p>
        </p:txBody>
      </p:sp>
      <p:pic>
        <p:nvPicPr>
          <p:cNvPr descr="E:\CALIDAD\ZARAGOZA CALIDAD EFQM\LOGOTIPOS SALESIANOS\LOGOS 12 03 15\Logotipos_colegio\ZARAGOZAcoleHN2.jpg" id="588" name="Google Shape;588;p85"/>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a:t>
            </a:r>
            <a:endParaRPr b="1" i="1" sz="1400">
              <a:latin typeface="Decima Nova Pro"/>
              <a:ea typeface="Decima Nova Pro"/>
              <a:cs typeface="Decima Nova Pro"/>
              <a:sym typeface="Decima Nova Pro"/>
            </a:endParaRPr>
          </a:p>
        </p:txBody>
      </p:sp>
      <p:sp>
        <p:nvSpPr>
          <p:cNvPr id="594" name="Google Shape;594;p86"/>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UNIDAD DE ADMINISTRACIÓN DE MEMORIA:</a:t>
            </a:r>
            <a:endParaRPr b="1" i="1">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br>
              <a:rPr lang="es">
                <a:solidFill>
                  <a:srgbClr val="000000"/>
                </a:solidFill>
              </a:rPr>
            </a:br>
            <a:endParaRPr>
              <a:solidFill>
                <a:srgbClr val="000000"/>
              </a:solidFill>
            </a:endParaRPr>
          </a:p>
        </p:txBody>
      </p:sp>
      <p:pic>
        <p:nvPicPr>
          <p:cNvPr descr="E:\CALIDAD\ZARAGOZA CALIDAD EFQM\LOGOTIPOS SALESIANOS\LOGOS 12 03 15\Logotipos_colegio\ZARAGOZAcoleHN2.jpg" id="595" name="Google Shape;595;p86"/>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596" name="Google Shape;596;p86"/>
          <p:cNvPicPr preferRelativeResize="0"/>
          <p:nvPr/>
        </p:nvPicPr>
        <p:blipFill rotWithShape="1">
          <a:blip r:embed="rId4">
            <a:alphaModFix/>
          </a:blip>
          <a:srcRect b="0" l="0" r="0" t="0"/>
          <a:stretch/>
        </p:blipFill>
        <p:spPr>
          <a:xfrm>
            <a:off x="235500" y="1524275"/>
            <a:ext cx="5671200" cy="32589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a:t>
            </a:r>
            <a:r>
              <a:rPr b="1" i="1" lang="es" sz="1400">
                <a:latin typeface="Decima Nova Pro"/>
                <a:ea typeface="Decima Nova Pro"/>
                <a:cs typeface="Decima Nova Pro"/>
                <a:sym typeface="Decima Nova Pro"/>
              </a:rPr>
              <a:t>ENCAPSULADO:</a:t>
            </a:r>
            <a:br>
              <a:rPr lang="es" sz="1400">
                <a:latin typeface="Decima Nova Pro"/>
                <a:ea typeface="Decima Nova Pro"/>
                <a:cs typeface="Decima Nova Pro"/>
                <a:sym typeface="Decima Nova Pro"/>
              </a:rPr>
            </a:br>
            <a:endParaRPr b="1" i="1" sz="1400">
              <a:latin typeface="Decima Nova Pro"/>
              <a:ea typeface="Decima Nova Pro"/>
              <a:cs typeface="Decima Nova Pro"/>
              <a:sym typeface="Decima Nova Pro"/>
            </a:endParaRPr>
          </a:p>
        </p:txBody>
      </p:sp>
      <p:sp>
        <p:nvSpPr>
          <p:cNvPr id="602" name="Google Shape;602;p87"/>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rgbClr val="000000"/>
                </a:solidFill>
              </a:rPr>
              <a:t>Podemos decir que un módulo de memoria es un circuito impreso rectangular al que se sueldan los diferentes chips de memoria.</a:t>
            </a:r>
            <a:br>
              <a:rPr lang="es">
                <a:solidFill>
                  <a:srgbClr val="000000"/>
                </a:solidFill>
              </a:rPr>
            </a:br>
            <a:br>
              <a:rPr lang="es">
                <a:solidFill>
                  <a:srgbClr val="000000"/>
                </a:solidFill>
              </a:rPr>
            </a:br>
            <a:r>
              <a:rPr lang="es">
                <a:solidFill>
                  <a:srgbClr val="000000"/>
                </a:solidFill>
              </a:rPr>
              <a:t>Estos módulos se conectan a la placa base a través de una ranura llamada "banco de memoria" o "ranura de memoria” o zócalo. A su vez, las líneas de circuito de cada módulo finalizan en algún pin (conector del módulo), que servirá a este para el intercambio de información con la placa base a través de la ranura anteriormente mencionada.</a:t>
            </a:r>
            <a:br>
              <a:rPr lang="es">
                <a:solidFill>
                  <a:srgbClr val="000000"/>
                </a:solidFill>
              </a:rPr>
            </a:br>
            <a:br>
              <a:rPr lang="es">
                <a:solidFill>
                  <a:srgbClr val="000000"/>
                </a:solidFill>
              </a:rPr>
            </a:br>
            <a:r>
              <a:rPr lang="es">
                <a:solidFill>
                  <a:srgbClr val="000000"/>
                </a:solidFill>
              </a:rPr>
              <a:t>La memoria RAM del sistema no se adquiere en chips, sino en módulos de memoria que agrupan chips que almacenan información.</a:t>
            </a:r>
            <a:br>
              <a:rPr lang="es">
                <a:solidFill>
                  <a:srgbClr val="000000"/>
                </a:solidFill>
              </a:rPr>
            </a:br>
            <a:br>
              <a:rPr lang="es">
                <a:solidFill>
                  <a:srgbClr val="000000"/>
                </a:solidFill>
              </a:rPr>
            </a:br>
            <a:r>
              <a:rPr lang="es">
                <a:solidFill>
                  <a:srgbClr val="000000"/>
                </a:solidFill>
              </a:rPr>
              <a:t>Los módulos de memoria poseen una muesca significativa que hacen que solo se puedan colocar de un modo concreto en el banco de memoria correspondiente.</a:t>
            </a:r>
            <a:br>
              <a:rPr lang="es">
                <a:solidFill>
                  <a:srgbClr val="000000"/>
                </a:solidFill>
              </a:rPr>
            </a:br>
            <a:br>
              <a:rPr lang="es">
                <a:solidFill>
                  <a:srgbClr val="000000"/>
                </a:solidFill>
              </a:rPr>
            </a:br>
            <a:r>
              <a:rPr lang="es">
                <a:solidFill>
                  <a:srgbClr val="000000"/>
                </a:solidFill>
              </a:rPr>
              <a:t>Se recomienda al lector tener el menor número de módulos de memoria posibles y no ocupar todos los bancos de memoria.</a:t>
            </a:r>
            <a:br>
              <a:rPr lang="es">
                <a:solidFill>
                  <a:srgbClr val="000000"/>
                </a:solidFill>
              </a:rPr>
            </a:b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br>
              <a:rPr lang="es">
                <a:solidFill>
                  <a:srgbClr val="000000"/>
                </a:solidFill>
              </a:rPr>
            </a:br>
            <a:endParaRPr>
              <a:solidFill>
                <a:srgbClr val="000000"/>
              </a:solidFill>
            </a:endParaRPr>
          </a:p>
        </p:txBody>
      </p:sp>
      <p:pic>
        <p:nvPicPr>
          <p:cNvPr descr="E:\CALIDAD\ZARAGOZA CALIDAD EFQM\LOGOTIPOS SALESIANOS\LOGOS 12 03 15\Logotipos_colegio\ZARAGOZAcoleHN2.jpg" id="603" name="Google Shape;603;p87"/>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ENCAPSULADO:</a:t>
            </a:r>
            <a:br>
              <a:rPr lang="es" sz="1400">
                <a:latin typeface="Decima Nova Pro"/>
                <a:ea typeface="Decima Nova Pro"/>
                <a:cs typeface="Decima Nova Pro"/>
                <a:sym typeface="Decima Nova Pro"/>
              </a:rPr>
            </a:br>
            <a:endParaRPr b="1" i="1" sz="1400">
              <a:latin typeface="Decima Nova Pro"/>
              <a:ea typeface="Decima Nova Pro"/>
              <a:cs typeface="Decima Nova Pro"/>
              <a:sym typeface="Decima Nova Pro"/>
            </a:endParaRPr>
          </a:p>
        </p:txBody>
      </p:sp>
      <p:sp>
        <p:nvSpPr>
          <p:cNvPr id="609" name="Google Shape;609;p88"/>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rgbClr val="000000"/>
                </a:solidFill>
              </a:rPr>
              <a:t>Cuando instalamos nuevos módulos de memoria en nuestro PC, debemos tener especial cuidado. Es importante que los módulos que se coloquen tengan las mismas características, incluso, si es posible, sean del mismo fabricante para poder aprovechar estos al máximo.</a:t>
            </a:r>
            <a:br>
              <a:rPr lang="es">
                <a:solidFill>
                  <a:srgbClr val="000000"/>
                </a:solidFill>
              </a:rPr>
            </a:br>
            <a:br>
              <a:rPr lang="es">
                <a:solidFill>
                  <a:srgbClr val="000000"/>
                </a:solidFill>
              </a:rPr>
            </a:br>
            <a:r>
              <a:rPr lang="es">
                <a:solidFill>
                  <a:srgbClr val="000000"/>
                </a:solidFill>
              </a:rPr>
              <a:t>En caso de instalar módulos de características diferentes, no debemos extrañarnos de que la memoria corra a la velocidad de la más lenta o que en alguna ocasión no sea detectado alguno de los módulos. La regla es que el sistema se adaptará a las características de la memoria más lenta. Por ejemplo, si instalamos un módulo </a:t>
            </a:r>
            <a:r>
              <a:rPr lang="es">
                <a:solidFill>
                  <a:srgbClr val="000000"/>
                </a:solidFill>
              </a:rPr>
              <a:t>DDR 400</a:t>
            </a:r>
            <a:r>
              <a:rPr lang="es">
                <a:solidFill>
                  <a:srgbClr val="000000"/>
                </a:solidFill>
              </a:rPr>
              <a:t> y otro DDR 333, ambas trabajarán a 333 MHz.</a:t>
            </a:r>
            <a:br>
              <a:rPr lang="es">
                <a:solidFill>
                  <a:srgbClr val="000000"/>
                </a:solidFill>
              </a:rPr>
            </a:br>
            <a:br>
              <a:rPr lang="es">
                <a:solidFill>
                  <a:srgbClr val="000000"/>
                </a:solidFill>
              </a:rPr>
            </a:b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br>
              <a:rPr lang="es">
                <a:solidFill>
                  <a:srgbClr val="000000"/>
                </a:solidFill>
              </a:rPr>
            </a:br>
            <a:endParaRPr>
              <a:solidFill>
                <a:srgbClr val="000000"/>
              </a:solidFill>
            </a:endParaRPr>
          </a:p>
        </p:txBody>
      </p:sp>
      <p:pic>
        <p:nvPicPr>
          <p:cNvPr descr="E:\CALIDAD\ZARAGOZA CALIDAD EFQM\LOGOTIPOS SALESIANOS\LOGOS 12 03 15\Logotipos_colegio\ZARAGOZAcoleHN2.jpg" id="610" name="Google Shape;610;p88"/>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ENCAPSULADO:</a:t>
            </a:r>
            <a:br>
              <a:rPr lang="es" sz="1400">
                <a:latin typeface="Decima Nova Pro"/>
                <a:ea typeface="Decima Nova Pro"/>
                <a:cs typeface="Decima Nova Pro"/>
                <a:sym typeface="Decima Nova Pro"/>
              </a:rPr>
            </a:br>
            <a:endParaRPr b="1" i="1" sz="1400">
              <a:latin typeface="Decima Nova Pro"/>
              <a:ea typeface="Decima Nova Pro"/>
              <a:cs typeface="Decima Nova Pro"/>
              <a:sym typeface="Decima Nova Pro"/>
            </a:endParaRPr>
          </a:p>
        </p:txBody>
      </p:sp>
      <p:sp>
        <p:nvSpPr>
          <p:cNvPr id="616" name="Google Shape;616;p89"/>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rgbClr val="000000"/>
                </a:solidFill>
              </a:rPr>
              <a:t>Existen seis tipos de encapsulados:</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rPr b="1" i="1" lang="es">
                <a:solidFill>
                  <a:srgbClr val="000000"/>
                </a:solidFill>
              </a:rPr>
              <a:t>SIPP: (Single In-line Pin Package - Paquete de Pines en Línea Simple).</a:t>
            </a:r>
            <a:endParaRPr b="1" i="1">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Consiste en un circuito impreso (también llamado módulo) en el que se montan varios chips de memoria RAM, con una disposición de pines correlativa (de ahí su nombre).</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Tienen 30 contactos.</a:t>
            </a:r>
            <a:br>
              <a:rPr lang="es">
                <a:solidFill>
                  <a:srgbClr val="000000"/>
                </a:solidFill>
              </a:rPr>
            </a:br>
            <a:br>
              <a:rPr lang="es">
                <a:solidFill>
                  <a:srgbClr val="000000"/>
                </a:solidFill>
              </a:rPr>
            </a:b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br>
              <a:rPr lang="es">
                <a:solidFill>
                  <a:srgbClr val="000000"/>
                </a:solidFill>
              </a:rPr>
            </a:br>
            <a:endParaRPr>
              <a:solidFill>
                <a:srgbClr val="000000"/>
              </a:solidFill>
            </a:endParaRPr>
          </a:p>
        </p:txBody>
      </p:sp>
      <p:pic>
        <p:nvPicPr>
          <p:cNvPr descr="E:\CALIDAD\ZARAGOZA CALIDAD EFQM\LOGOTIPOS SALESIANOS\LOGOS 12 03 15\Logotipos_colegio\ZARAGOZAcoleHN2.jpg" id="617" name="Google Shape;617;p89"/>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618" name="Google Shape;618;p89"/>
          <p:cNvPicPr preferRelativeResize="0"/>
          <p:nvPr/>
        </p:nvPicPr>
        <p:blipFill>
          <a:blip r:embed="rId4">
            <a:alphaModFix/>
          </a:blip>
          <a:stretch>
            <a:fillRect/>
          </a:stretch>
        </p:blipFill>
        <p:spPr>
          <a:xfrm>
            <a:off x="2439049" y="2653900"/>
            <a:ext cx="3018250" cy="21942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ENCAPSULADO:</a:t>
            </a:r>
            <a:br>
              <a:rPr lang="es" sz="1400">
                <a:latin typeface="Decima Nova Pro"/>
                <a:ea typeface="Decima Nova Pro"/>
                <a:cs typeface="Decima Nova Pro"/>
                <a:sym typeface="Decima Nova Pro"/>
              </a:rPr>
            </a:br>
            <a:endParaRPr b="1" i="1" sz="1400">
              <a:latin typeface="Decima Nova Pro"/>
              <a:ea typeface="Decima Nova Pro"/>
              <a:cs typeface="Decima Nova Pro"/>
              <a:sym typeface="Decima Nova Pro"/>
            </a:endParaRPr>
          </a:p>
        </p:txBody>
      </p:sp>
      <p:sp>
        <p:nvSpPr>
          <p:cNvPr id="624" name="Google Shape;624;p90"/>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SIMM: (Single In-Line Memory Module - Módulo de memoria en línea sencillo).</a:t>
            </a:r>
            <a:endParaRPr b="1" i="1">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Existen de 30 contactos y de 72 contactos.</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Tenían una palabra de 32 bits. (Bus de datos).</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Eran módulos para microprocesadores de 32 bits (Bus de datos). Solo se necesitaba un módulo.</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Para microprocesadores de 64 bits (Bus de datos) se necesitaban dos módulos de memoria. En este último caso, hay que montar parejas de dos SIMM para que el sistema reconozca la memoria, si se dispone de cuatro zócalos de memoria, no es necesario que los cuatro SIMM’s sean iguales pero si los SIMM’s que forman la pareja.</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Disponen de una muesca en el módulo para su correcta conexión en la ranura o zócalo de la memoria.</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Su tecnología era DRAM.</a:t>
            </a:r>
            <a:br>
              <a:rPr lang="es">
                <a:solidFill>
                  <a:srgbClr val="000000"/>
                </a:solidFill>
              </a:rPr>
            </a:br>
            <a:br>
              <a:rPr lang="es">
                <a:solidFill>
                  <a:srgbClr val="000000"/>
                </a:solidFill>
              </a:rPr>
            </a:b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br>
              <a:rPr lang="es">
                <a:solidFill>
                  <a:srgbClr val="000000"/>
                </a:solidFill>
              </a:rPr>
            </a:br>
            <a:endParaRPr>
              <a:solidFill>
                <a:srgbClr val="000000"/>
              </a:solidFill>
            </a:endParaRPr>
          </a:p>
        </p:txBody>
      </p:sp>
      <p:pic>
        <p:nvPicPr>
          <p:cNvPr descr="E:\CALIDAD\ZARAGOZA CALIDAD EFQM\LOGOTIPOS SALESIANOS\LOGOS 12 03 15\Logotipos_colegio\ZARAGOZAcoleHN2.jpg" id="625" name="Google Shape;625;p90"/>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626" name="Google Shape;626;p90"/>
          <p:cNvPicPr preferRelativeResize="0"/>
          <p:nvPr/>
        </p:nvPicPr>
        <p:blipFill rotWithShape="1">
          <a:blip r:embed="rId4">
            <a:alphaModFix/>
          </a:blip>
          <a:srcRect b="25898" l="0" r="0" t="23685"/>
          <a:stretch/>
        </p:blipFill>
        <p:spPr>
          <a:xfrm>
            <a:off x="3057525" y="3627000"/>
            <a:ext cx="2857500" cy="144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MEMORIA</a:t>
            </a:r>
            <a:endParaRPr b="1" i="1" sz="1400">
              <a:latin typeface="Decima Nova Pro"/>
              <a:ea typeface="Decima Nova Pro"/>
              <a:cs typeface="Decima Nova Pro"/>
              <a:sym typeface="Decima Nova Pro"/>
            </a:endParaRPr>
          </a:p>
        </p:txBody>
      </p:sp>
      <p:sp>
        <p:nvSpPr>
          <p:cNvPr id="235" name="Google Shape;235;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rgbClr val="000000"/>
                </a:solidFill>
              </a:rPr>
              <a:t>Veamos algo más detalladamente cada uno de los niveles expuestos en la imagen:</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Nivel 0: El nivel cero de memoria hace referencia a los registros ubicados en la CPU. Estos registros suelen almacenar un solo bit. Lo forman biestables, de forma que cuando se quieren almacenar palabras (conjuntos de 8 bits o n bits) se agrupan un número determinado de estos biestables. Son el tipo de memoria más rápida (tiempos de acceso entre 0,25 ns y 0,5 ns) y almacenan muy poca información.</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Nivel 1: Memoria caché, conocida como L1 , L2, L3 y actualmente, en los nuevos microprocesadores, un nuevo nivel de memoria, L4. Son de poca capacidad, tiempos de acceso aprox. de hasta 10 ns y muy caras.</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Nivel 2: Este nivel se halla justo en la frontera entre memorias internas y externas. Es la memoria conocida como RAM, memoria principal, que almacena las instrucciones que se están ejecutando en un preciso instante. Estas memorias son rápidas, los tiempos de acceso son del orden de 30 ns a 200 ns.</a:t>
            </a:r>
            <a:endParaRPr>
              <a:solidFill>
                <a:srgbClr val="333333"/>
              </a:solidFill>
            </a:endParaRPr>
          </a:p>
        </p:txBody>
      </p:sp>
      <p:pic>
        <p:nvPicPr>
          <p:cNvPr descr="E:\CALIDAD\ZARAGOZA CALIDAD EFQM\LOGOTIPOS SALESIANOS\LOGOS 12 03 15\Logotipos_colegio\ZARAGOZAcoleHN2.jpg" id="236" name="Google Shape;236;p37"/>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ENCAPSULADO:</a:t>
            </a:r>
            <a:br>
              <a:rPr lang="es" sz="1400">
                <a:latin typeface="Decima Nova Pro"/>
                <a:ea typeface="Decima Nova Pro"/>
                <a:cs typeface="Decima Nova Pro"/>
                <a:sym typeface="Decima Nova Pro"/>
              </a:rPr>
            </a:br>
            <a:endParaRPr b="1" i="1" sz="1400">
              <a:latin typeface="Decima Nova Pro"/>
              <a:ea typeface="Decima Nova Pro"/>
              <a:cs typeface="Decima Nova Pro"/>
              <a:sym typeface="Decima Nova Pro"/>
            </a:endParaRPr>
          </a:p>
        </p:txBody>
      </p:sp>
      <p:sp>
        <p:nvSpPr>
          <p:cNvPr id="632" name="Google Shape;632;p91"/>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DIMM: (Dual In-Line Memory Module – Módulo de memoria en línea doble).</a:t>
            </a:r>
            <a:endParaRPr b="1" i="1">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Existen de 168 contactos, de 184 contactos y de 240 contactos distribuidos por ambas caras (la mitad de los contactos por cada cara).</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Su tecnología es SDRAM, SDRAM DDR, SDRAM DDR2, SDRAM DDR3 y SDRAM DDR4.</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Disponen de una o dos  muescas en el módulo.</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Tienen una palabra de 32bits/64bits. (Bus de datos).</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Estos módulos utilizan disipador por trabajar a elevadas frecuencias.</a:t>
            </a:r>
            <a:endParaRPr>
              <a:solidFill>
                <a:srgbClr val="000000"/>
              </a:solidFill>
            </a:endParaRPr>
          </a:p>
        </p:txBody>
      </p:sp>
      <p:pic>
        <p:nvPicPr>
          <p:cNvPr descr="E:\CALIDAD\ZARAGOZA CALIDAD EFQM\LOGOTIPOS SALESIANOS\LOGOS 12 03 15\Logotipos_colegio\ZARAGOZAcoleHN2.jpg" id="633" name="Google Shape;633;p91"/>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634" name="Google Shape;634;p91"/>
          <p:cNvPicPr preferRelativeResize="0"/>
          <p:nvPr/>
        </p:nvPicPr>
        <p:blipFill rotWithShape="1">
          <a:blip r:embed="rId4">
            <a:alphaModFix/>
          </a:blip>
          <a:srcRect b="32966" l="8134" r="7747" t="18738"/>
          <a:stretch/>
        </p:blipFill>
        <p:spPr>
          <a:xfrm>
            <a:off x="1605000" y="3503125"/>
            <a:ext cx="4006100" cy="10212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ENCAPSULADO:</a:t>
            </a:r>
            <a:br>
              <a:rPr lang="es" sz="1400">
                <a:latin typeface="Decima Nova Pro"/>
                <a:ea typeface="Decima Nova Pro"/>
                <a:cs typeface="Decima Nova Pro"/>
                <a:sym typeface="Decima Nova Pro"/>
              </a:rPr>
            </a:br>
            <a:endParaRPr b="1" i="1" sz="1400">
              <a:latin typeface="Decima Nova Pro"/>
              <a:ea typeface="Decima Nova Pro"/>
              <a:cs typeface="Decima Nova Pro"/>
              <a:sym typeface="Decima Nova Pro"/>
            </a:endParaRPr>
          </a:p>
        </p:txBody>
      </p:sp>
      <p:sp>
        <p:nvSpPr>
          <p:cNvPr id="640" name="Google Shape;640;p92"/>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RIMM: (Rambus In-line Memory Module – </a:t>
            </a:r>
            <a:r>
              <a:rPr b="1" i="1" lang="es">
                <a:solidFill>
                  <a:srgbClr val="000000"/>
                </a:solidFill>
              </a:rPr>
              <a:t>Módulo</a:t>
            </a:r>
            <a:r>
              <a:rPr b="1" i="1" lang="es">
                <a:solidFill>
                  <a:srgbClr val="000000"/>
                </a:solidFill>
              </a:rPr>
              <a:t> de memoria en línea rambus).</a:t>
            </a:r>
            <a:endParaRPr b="1" i="1">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Existen de 184 contactos y de 232 contactos distribuidos por ambas caras (la mitad de los contactos por cada cara).</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Disponen de dos muescas en el centro.</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En función del bus de datos de la placa estos módulos deben ir en parejas.</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Su tecnología es RDRAM.</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Tienen una palabra de 16/32 bits. (Bus de datos).</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Necesita disipador por trabajar a elevadas frecuencias.</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Son muy caras. Fabricación es </a:t>
            </a:r>
            <a:r>
              <a:rPr lang="es">
                <a:solidFill>
                  <a:srgbClr val="000000"/>
                </a:solidFill>
              </a:rPr>
              <a:t>difícil</a:t>
            </a:r>
            <a:r>
              <a:rPr lang="es">
                <a:solidFill>
                  <a:srgbClr val="000000"/>
                </a:solidFill>
              </a:rPr>
              <a:t> y costoso.</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Está en desuso.</a:t>
            </a:r>
            <a:br>
              <a:rPr lang="es">
                <a:solidFill>
                  <a:srgbClr val="000000"/>
                </a:solidFill>
              </a:rPr>
            </a:br>
            <a:br>
              <a:rPr lang="es">
                <a:solidFill>
                  <a:srgbClr val="000000"/>
                </a:solidFill>
              </a:rPr>
            </a:b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br>
              <a:rPr lang="es">
                <a:solidFill>
                  <a:srgbClr val="000000"/>
                </a:solidFill>
              </a:rPr>
            </a:br>
            <a:endParaRPr>
              <a:solidFill>
                <a:srgbClr val="000000"/>
              </a:solidFill>
            </a:endParaRPr>
          </a:p>
        </p:txBody>
      </p:sp>
      <p:pic>
        <p:nvPicPr>
          <p:cNvPr descr="E:\CALIDAD\ZARAGOZA CALIDAD EFQM\LOGOTIPOS SALESIANOS\LOGOS 12 03 15\Logotipos_colegio\ZARAGOZAcoleHN2.jpg" id="641" name="Google Shape;641;p92"/>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642" name="Google Shape;642;p92"/>
          <p:cNvPicPr preferRelativeResize="0"/>
          <p:nvPr/>
        </p:nvPicPr>
        <p:blipFill>
          <a:blip r:embed="rId4">
            <a:alphaModFix/>
          </a:blip>
          <a:stretch>
            <a:fillRect/>
          </a:stretch>
        </p:blipFill>
        <p:spPr>
          <a:xfrm>
            <a:off x="5421525" y="2571750"/>
            <a:ext cx="3545526" cy="17416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ENCAPSULADO:</a:t>
            </a:r>
            <a:br>
              <a:rPr lang="es" sz="1400">
                <a:latin typeface="Decima Nova Pro"/>
                <a:ea typeface="Decima Nova Pro"/>
                <a:cs typeface="Decima Nova Pro"/>
                <a:sym typeface="Decima Nova Pro"/>
              </a:rPr>
            </a:br>
            <a:endParaRPr b="1" i="1" sz="1400">
              <a:latin typeface="Decima Nova Pro"/>
              <a:ea typeface="Decima Nova Pro"/>
              <a:cs typeface="Decima Nova Pro"/>
              <a:sym typeface="Decima Nova Pro"/>
            </a:endParaRPr>
          </a:p>
        </p:txBody>
      </p:sp>
      <p:sp>
        <p:nvSpPr>
          <p:cNvPr id="648" name="Google Shape;648;p93"/>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br>
              <a:rPr lang="es">
                <a:solidFill>
                  <a:srgbClr val="000000"/>
                </a:solidFill>
              </a:rPr>
            </a:br>
            <a:br>
              <a:rPr lang="es">
                <a:solidFill>
                  <a:srgbClr val="000000"/>
                </a:solidFill>
              </a:rPr>
            </a:b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br>
              <a:rPr lang="es">
                <a:solidFill>
                  <a:srgbClr val="000000"/>
                </a:solidFill>
              </a:rPr>
            </a:br>
            <a:endParaRPr>
              <a:solidFill>
                <a:srgbClr val="000000"/>
              </a:solidFill>
            </a:endParaRPr>
          </a:p>
        </p:txBody>
      </p:sp>
      <p:pic>
        <p:nvPicPr>
          <p:cNvPr descr="E:\CALIDAD\ZARAGOZA CALIDAD EFQM\LOGOTIPOS SALESIANOS\LOGOS 12 03 15\Logotipos_colegio\ZARAGOZAcoleHN2.jpg" id="649" name="Google Shape;649;p93"/>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650" name="Google Shape;650;p93"/>
          <p:cNvPicPr preferRelativeResize="0"/>
          <p:nvPr/>
        </p:nvPicPr>
        <p:blipFill rotWithShape="1">
          <a:blip r:embed="rId4">
            <a:alphaModFix/>
          </a:blip>
          <a:srcRect b="0" l="0" r="0" t="0"/>
          <a:stretch/>
        </p:blipFill>
        <p:spPr>
          <a:xfrm>
            <a:off x="86313" y="1554076"/>
            <a:ext cx="8971376" cy="20353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ENCAPSULADO:</a:t>
            </a:r>
            <a:br>
              <a:rPr lang="es" sz="1400">
                <a:latin typeface="Decima Nova Pro"/>
                <a:ea typeface="Decima Nova Pro"/>
                <a:cs typeface="Decima Nova Pro"/>
                <a:sym typeface="Decima Nova Pro"/>
              </a:rPr>
            </a:br>
            <a:endParaRPr b="1" i="1" sz="1400">
              <a:latin typeface="Decima Nova Pro"/>
              <a:ea typeface="Decima Nova Pro"/>
              <a:cs typeface="Decima Nova Pro"/>
              <a:sym typeface="Decima Nova Pro"/>
            </a:endParaRPr>
          </a:p>
        </p:txBody>
      </p:sp>
      <p:sp>
        <p:nvSpPr>
          <p:cNvPr id="656" name="Google Shape;656;p94"/>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rgbClr val="000000"/>
                </a:solidFill>
              </a:rPr>
              <a:t>La memoria usada en un portátil es igual a la usada en un PC de escritorio, sin embargo, por su reducido espacio, los módulos de memoria usados en estos dispositivos deben ser igualmente de menor tamaño.</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rPr b="1" i="1" lang="es">
                <a:solidFill>
                  <a:srgbClr val="000000"/>
                </a:solidFill>
              </a:rPr>
              <a:t>SO-DIMM: (Small Outline DIMM – DIMM compacta).</a:t>
            </a:r>
            <a:endParaRPr b="1" i="1">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Existen de 72 contactos, de 100 contactos, de 144 contactos, de 200 contactos y de 204 contactos distribuidos por ambas caras (la mitad de los contactos por cada cara).</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Tienen una palabra de 32bits/64bits. (Bus de datos).</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Tienen las mismas características que los DIMM pero más pequeños y se usan en portátiles, impresoras, dispositivos de red, etc.</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rPr b="1" i="1" lang="es">
                <a:solidFill>
                  <a:srgbClr val="000000"/>
                </a:solidFill>
              </a:rPr>
              <a:t>MICRO-DIMM:</a:t>
            </a:r>
            <a:endParaRPr b="1" i="1">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Existen de 144 contactos, de 172 contactos y de 214 contactos distribuidos por ambas caras (la mitad de los contactos por cada cara).</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Tienen una palabra de 32bits/64bits. (Bus de datos).</a:t>
            </a:r>
            <a:br>
              <a:rPr lang="es">
                <a:solidFill>
                  <a:srgbClr val="000000"/>
                </a:solidFill>
              </a:rPr>
            </a:br>
            <a:endParaRPr>
              <a:solidFill>
                <a:srgbClr val="000000"/>
              </a:solidFill>
            </a:endParaRPr>
          </a:p>
        </p:txBody>
      </p:sp>
      <p:pic>
        <p:nvPicPr>
          <p:cNvPr descr="E:\CALIDAD\ZARAGOZA CALIDAD EFQM\LOGOTIPOS SALESIANOS\LOGOS 12 03 15\Logotipos_colegio\ZARAGOZAcoleHN2.jpg" id="657" name="Google Shape;657;p94"/>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ENCAPSULADO:</a:t>
            </a:r>
            <a:br>
              <a:rPr lang="es" sz="1400">
                <a:latin typeface="Decima Nova Pro"/>
                <a:ea typeface="Decima Nova Pro"/>
                <a:cs typeface="Decima Nova Pro"/>
                <a:sym typeface="Decima Nova Pro"/>
              </a:rPr>
            </a:br>
            <a:endParaRPr b="1" i="1" sz="1400">
              <a:latin typeface="Decima Nova Pro"/>
              <a:ea typeface="Decima Nova Pro"/>
              <a:cs typeface="Decima Nova Pro"/>
              <a:sym typeface="Decima Nova Pro"/>
            </a:endParaRPr>
          </a:p>
        </p:txBody>
      </p:sp>
      <p:sp>
        <p:nvSpPr>
          <p:cNvPr id="663" name="Google Shape;663;p95"/>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SO-DIMM: (Small Outline DIMM – DIMM compacta).</a:t>
            </a:r>
            <a:endParaRPr b="1" i="1">
              <a:solidFill>
                <a:srgbClr val="000000"/>
              </a:solidFill>
            </a:endParaRPr>
          </a:p>
          <a:p>
            <a:pPr indent="0" lvl="0" marL="457200" rtl="0" algn="just">
              <a:spcBef>
                <a:spcPts val="0"/>
              </a:spcBef>
              <a:spcAft>
                <a:spcPts val="0"/>
              </a:spcAft>
              <a:buNone/>
            </a:pPr>
            <a:r>
              <a:t/>
            </a:r>
            <a:endParaRPr>
              <a:solidFill>
                <a:srgbClr val="000000"/>
              </a:solidFill>
            </a:endParaRPr>
          </a:p>
          <a:p>
            <a:pPr indent="0" lvl="0" marL="457200" rtl="0" algn="just">
              <a:spcBef>
                <a:spcPts val="0"/>
              </a:spcBef>
              <a:spcAft>
                <a:spcPts val="0"/>
              </a:spcAft>
              <a:buNone/>
            </a:pPr>
            <a:r>
              <a:t/>
            </a:r>
            <a:endParaRPr>
              <a:solidFill>
                <a:srgbClr val="000000"/>
              </a:solidFill>
            </a:endParaRPr>
          </a:p>
          <a:p>
            <a:pPr indent="0" lvl="0" marL="457200" rtl="0" algn="just">
              <a:spcBef>
                <a:spcPts val="0"/>
              </a:spcBef>
              <a:spcAft>
                <a:spcPts val="0"/>
              </a:spcAft>
              <a:buNone/>
            </a:pPr>
            <a:r>
              <a:t/>
            </a:r>
            <a:endParaRPr>
              <a:solidFill>
                <a:srgbClr val="000000"/>
              </a:solidFill>
            </a:endParaRPr>
          </a:p>
          <a:p>
            <a:pPr indent="0" lvl="0" marL="457200" rtl="0" algn="just">
              <a:spcBef>
                <a:spcPts val="0"/>
              </a:spcBef>
              <a:spcAft>
                <a:spcPts val="0"/>
              </a:spcAft>
              <a:buNone/>
            </a:pPr>
            <a:r>
              <a:t/>
            </a:r>
            <a:endParaRPr>
              <a:solidFill>
                <a:srgbClr val="000000"/>
              </a:solidFill>
            </a:endParaRPr>
          </a:p>
          <a:p>
            <a:pPr indent="0" lvl="0" marL="457200" rtl="0" algn="just">
              <a:spcBef>
                <a:spcPts val="0"/>
              </a:spcBef>
              <a:spcAft>
                <a:spcPts val="0"/>
              </a:spcAft>
              <a:buNone/>
            </a:pPr>
            <a:r>
              <a:t/>
            </a:r>
            <a:endParaRPr>
              <a:solidFill>
                <a:srgbClr val="000000"/>
              </a:solidFill>
            </a:endParaRPr>
          </a:p>
          <a:p>
            <a:pPr indent="0" lvl="0" marL="45720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rPr b="1" i="1" lang="es">
                <a:solidFill>
                  <a:srgbClr val="000000"/>
                </a:solidFill>
              </a:rPr>
              <a:t>MICRO-DIMM:</a:t>
            </a:r>
            <a:endParaRPr b="1" i="1">
              <a:solidFill>
                <a:srgbClr val="000000"/>
              </a:solidFill>
            </a:endParaRPr>
          </a:p>
          <a:p>
            <a:pPr indent="0" lvl="0" marL="457200" rtl="0" algn="just">
              <a:spcBef>
                <a:spcPts val="0"/>
              </a:spcBef>
              <a:spcAft>
                <a:spcPts val="0"/>
              </a:spcAft>
              <a:buNone/>
            </a:pPr>
            <a:r>
              <a:t/>
            </a:r>
            <a:endParaRPr>
              <a:solidFill>
                <a:srgbClr val="000000"/>
              </a:solidFill>
            </a:endParaRPr>
          </a:p>
          <a:p>
            <a:pPr indent="0" lvl="0" marL="457200" rtl="0" algn="just">
              <a:spcBef>
                <a:spcPts val="0"/>
              </a:spcBef>
              <a:spcAft>
                <a:spcPts val="0"/>
              </a:spcAft>
              <a:buNone/>
            </a:pPr>
            <a:br>
              <a:rPr lang="es">
                <a:solidFill>
                  <a:srgbClr val="000000"/>
                </a:solidFill>
              </a:rPr>
            </a:br>
            <a:endParaRPr>
              <a:solidFill>
                <a:srgbClr val="000000"/>
              </a:solidFill>
            </a:endParaRPr>
          </a:p>
        </p:txBody>
      </p:sp>
      <p:pic>
        <p:nvPicPr>
          <p:cNvPr descr="E:\CALIDAD\ZARAGOZA CALIDAD EFQM\LOGOTIPOS SALESIANOS\LOGOS 12 03 15\Logotipos_colegio\ZARAGOZAcoleHN2.jpg" id="664" name="Google Shape;664;p95"/>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665" name="Google Shape;665;p95"/>
          <p:cNvPicPr preferRelativeResize="0"/>
          <p:nvPr/>
        </p:nvPicPr>
        <p:blipFill rotWithShape="1">
          <a:blip r:embed="rId4">
            <a:alphaModFix/>
          </a:blip>
          <a:srcRect b="10696" l="5669" r="5881" t="9894"/>
          <a:stretch/>
        </p:blipFill>
        <p:spPr>
          <a:xfrm>
            <a:off x="4347325" y="1393324"/>
            <a:ext cx="3841826" cy="1788875"/>
          </a:xfrm>
          <a:prstGeom prst="rect">
            <a:avLst/>
          </a:prstGeom>
          <a:noFill/>
          <a:ln>
            <a:noFill/>
          </a:ln>
        </p:spPr>
      </p:pic>
      <p:pic>
        <p:nvPicPr>
          <p:cNvPr id="666" name="Google Shape;666;p95"/>
          <p:cNvPicPr preferRelativeResize="0"/>
          <p:nvPr/>
        </p:nvPicPr>
        <p:blipFill rotWithShape="1">
          <a:blip r:embed="rId5">
            <a:alphaModFix/>
          </a:blip>
          <a:srcRect b="27778" l="13921" r="12613" t="24310"/>
          <a:stretch/>
        </p:blipFill>
        <p:spPr>
          <a:xfrm>
            <a:off x="1433675" y="3313050"/>
            <a:ext cx="2496650" cy="16282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ENCAPSULADO:</a:t>
            </a:r>
            <a:br>
              <a:rPr lang="es" sz="1400">
                <a:latin typeface="Decima Nova Pro"/>
                <a:ea typeface="Decima Nova Pro"/>
                <a:cs typeface="Decima Nova Pro"/>
                <a:sym typeface="Decima Nova Pro"/>
              </a:rPr>
            </a:br>
            <a:endParaRPr b="1" i="1" sz="1400">
              <a:latin typeface="Decima Nova Pro"/>
              <a:ea typeface="Decima Nova Pro"/>
              <a:cs typeface="Decima Nova Pro"/>
              <a:sym typeface="Decima Nova Pro"/>
            </a:endParaRPr>
          </a:p>
        </p:txBody>
      </p:sp>
      <p:sp>
        <p:nvSpPr>
          <p:cNvPr id="672" name="Google Shape;672;p96"/>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br>
              <a:rPr lang="es">
                <a:solidFill>
                  <a:srgbClr val="000000"/>
                </a:solidFill>
              </a:rPr>
            </a:br>
            <a:endParaRPr>
              <a:solidFill>
                <a:srgbClr val="000000"/>
              </a:solidFill>
            </a:endParaRPr>
          </a:p>
        </p:txBody>
      </p:sp>
      <p:pic>
        <p:nvPicPr>
          <p:cNvPr descr="E:\CALIDAD\ZARAGOZA CALIDAD EFQM\LOGOTIPOS SALESIANOS\LOGOS 12 03 15\Logotipos_colegio\ZARAGOZAcoleHN2.jpg" id="673" name="Google Shape;673;p96"/>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674" name="Google Shape;674;p96"/>
          <p:cNvPicPr preferRelativeResize="0"/>
          <p:nvPr/>
        </p:nvPicPr>
        <p:blipFill rotWithShape="1">
          <a:blip r:embed="rId4">
            <a:alphaModFix/>
          </a:blip>
          <a:srcRect b="0" l="0" r="0" t="0"/>
          <a:stretch/>
        </p:blipFill>
        <p:spPr>
          <a:xfrm>
            <a:off x="162890" y="1453725"/>
            <a:ext cx="8818200" cy="20676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ENCAPSULADO:</a:t>
            </a:r>
            <a:br>
              <a:rPr lang="es" sz="1400">
                <a:latin typeface="Decima Nova Pro"/>
                <a:ea typeface="Decima Nova Pro"/>
                <a:cs typeface="Decima Nova Pro"/>
                <a:sym typeface="Decima Nova Pro"/>
              </a:rPr>
            </a:br>
            <a:endParaRPr b="1" i="1" sz="1400">
              <a:latin typeface="Decima Nova Pro"/>
              <a:ea typeface="Decima Nova Pro"/>
              <a:cs typeface="Decima Nova Pro"/>
              <a:sym typeface="Decima Nova Pro"/>
            </a:endParaRPr>
          </a:p>
        </p:txBody>
      </p:sp>
      <p:sp>
        <p:nvSpPr>
          <p:cNvPr id="680" name="Google Shape;680;p97"/>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br>
              <a:rPr lang="es">
                <a:solidFill>
                  <a:srgbClr val="000000"/>
                </a:solidFill>
              </a:rPr>
            </a:br>
            <a:endParaRPr>
              <a:solidFill>
                <a:srgbClr val="000000"/>
              </a:solidFill>
            </a:endParaRPr>
          </a:p>
        </p:txBody>
      </p:sp>
      <p:pic>
        <p:nvPicPr>
          <p:cNvPr descr="E:\CALIDAD\ZARAGOZA CALIDAD EFQM\LOGOTIPOS SALESIANOS\LOGOS 12 03 15\Logotipos_colegio\ZARAGOZAcoleHN2.jpg" id="681" name="Google Shape;681;p97"/>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682" name="Google Shape;682;p97"/>
          <p:cNvPicPr preferRelativeResize="0"/>
          <p:nvPr/>
        </p:nvPicPr>
        <p:blipFill rotWithShape="1">
          <a:blip r:embed="rId4">
            <a:alphaModFix/>
          </a:blip>
          <a:srcRect b="0" l="941" r="0" t="6985"/>
          <a:stretch/>
        </p:blipFill>
        <p:spPr>
          <a:xfrm>
            <a:off x="464250" y="432300"/>
            <a:ext cx="8105400" cy="42789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ENCAPSULADO:</a:t>
            </a:r>
            <a:br>
              <a:rPr lang="es" sz="1400">
                <a:latin typeface="Decima Nova Pro"/>
                <a:ea typeface="Decima Nova Pro"/>
                <a:cs typeface="Decima Nova Pro"/>
                <a:sym typeface="Decima Nova Pro"/>
              </a:rPr>
            </a:br>
            <a:endParaRPr b="1" i="1" sz="1400">
              <a:latin typeface="Decima Nova Pro"/>
              <a:ea typeface="Decima Nova Pro"/>
              <a:cs typeface="Decima Nova Pro"/>
              <a:sym typeface="Decima Nova Pro"/>
            </a:endParaRPr>
          </a:p>
        </p:txBody>
      </p:sp>
      <p:sp>
        <p:nvSpPr>
          <p:cNvPr id="688" name="Google Shape;688;p98"/>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br>
              <a:rPr lang="es">
                <a:solidFill>
                  <a:srgbClr val="000000"/>
                </a:solidFill>
              </a:rPr>
            </a:br>
            <a:endParaRPr>
              <a:solidFill>
                <a:srgbClr val="000000"/>
              </a:solidFill>
            </a:endParaRPr>
          </a:p>
        </p:txBody>
      </p:sp>
      <p:pic>
        <p:nvPicPr>
          <p:cNvPr descr="E:\CALIDAD\ZARAGOZA CALIDAD EFQM\LOGOTIPOS SALESIANOS\LOGOS 12 03 15\Logotipos_colegio\ZARAGOZAcoleHN2.jpg" id="689" name="Google Shape;689;p98"/>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690" name="Google Shape;690;p98"/>
          <p:cNvPicPr preferRelativeResize="0"/>
          <p:nvPr/>
        </p:nvPicPr>
        <p:blipFill rotWithShape="1">
          <a:blip r:embed="rId4">
            <a:alphaModFix/>
          </a:blip>
          <a:srcRect b="12997" l="8584" r="7005" t="21919"/>
          <a:stretch/>
        </p:blipFill>
        <p:spPr>
          <a:xfrm>
            <a:off x="464249" y="242852"/>
            <a:ext cx="7867874" cy="45500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ENCAPSULADO:</a:t>
            </a:r>
            <a:br>
              <a:rPr lang="es" sz="1400">
                <a:latin typeface="Decima Nova Pro"/>
                <a:ea typeface="Decima Nova Pro"/>
                <a:cs typeface="Decima Nova Pro"/>
                <a:sym typeface="Decima Nova Pro"/>
              </a:rPr>
            </a:br>
            <a:endParaRPr b="1" i="1" sz="1400">
              <a:latin typeface="Decima Nova Pro"/>
              <a:ea typeface="Decima Nova Pro"/>
              <a:cs typeface="Decima Nova Pro"/>
              <a:sym typeface="Decima Nova Pro"/>
            </a:endParaRPr>
          </a:p>
        </p:txBody>
      </p:sp>
      <p:sp>
        <p:nvSpPr>
          <p:cNvPr id="696" name="Google Shape;696;p99"/>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br>
              <a:rPr lang="es">
                <a:solidFill>
                  <a:srgbClr val="000000"/>
                </a:solidFill>
              </a:rPr>
            </a:br>
            <a:endParaRPr>
              <a:solidFill>
                <a:srgbClr val="000000"/>
              </a:solidFill>
            </a:endParaRPr>
          </a:p>
        </p:txBody>
      </p:sp>
      <p:pic>
        <p:nvPicPr>
          <p:cNvPr descr="E:\CALIDAD\ZARAGOZA CALIDAD EFQM\LOGOTIPOS SALESIANOS\LOGOS 12 03 15\Logotipos_colegio\ZARAGOZAcoleHN2.jpg" id="697" name="Google Shape;697;p99"/>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698" name="Google Shape;698;p99"/>
          <p:cNvPicPr preferRelativeResize="0"/>
          <p:nvPr/>
        </p:nvPicPr>
        <p:blipFill rotWithShape="1">
          <a:blip r:embed="rId4">
            <a:alphaModFix/>
          </a:blip>
          <a:srcRect b="9730" l="0" r="28505" t="0"/>
          <a:stretch/>
        </p:blipFill>
        <p:spPr>
          <a:xfrm>
            <a:off x="1925274" y="251326"/>
            <a:ext cx="3989749" cy="464084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ENCAPSULADO:</a:t>
            </a:r>
            <a:br>
              <a:rPr lang="es" sz="1400">
                <a:latin typeface="Decima Nova Pro"/>
                <a:ea typeface="Decima Nova Pro"/>
                <a:cs typeface="Decima Nova Pro"/>
                <a:sym typeface="Decima Nova Pro"/>
              </a:rPr>
            </a:br>
            <a:endParaRPr b="1" i="1" sz="1400">
              <a:latin typeface="Decima Nova Pro"/>
              <a:ea typeface="Decima Nova Pro"/>
              <a:cs typeface="Decima Nova Pro"/>
              <a:sym typeface="Decima Nova Pro"/>
            </a:endParaRPr>
          </a:p>
        </p:txBody>
      </p:sp>
      <p:sp>
        <p:nvSpPr>
          <p:cNvPr id="704" name="Google Shape;704;p100"/>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rgbClr val="000000"/>
                </a:solidFill>
              </a:rPr>
              <a:t>RIMM</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t/>
            </a:r>
            <a:endParaRPr>
              <a:solidFill>
                <a:srgbClr val="000000"/>
              </a:solidFill>
            </a:endParaRPr>
          </a:p>
        </p:txBody>
      </p:sp>
      <p:pic>
        <p:nvPicPr>
          <p:cNvPr descr="E:\CALIDAD\ZARAGOZA CALIDAD EFQM\LOGOTIPOS SALESIANOS\LOGOS 12 03 15\Logotipos_colegio\ZARAGOZAcoleHN2.jpg" id="705" name="Google Shape;705;p100"/>
          <p:cNvPicPr preferRelativeResize="0"/>
          <p:nvPr/>
        </p:nvPicPr>
        <p:blipFill>
          <a:blip r:embed="rId3">
            <a:alphaModFix/>
          </a:blip>
          <a:stretch>
            <a:fillRect/>
          </a:stretch>
        </p:blipFill>
        <p:spPr>
          <a:xfrm>
            <a:off x="5915025" y="4524375"/>
            <a:ext cx="3228975" cy="619125"/>
          </a:xfrm>
          <a:prstGeom prst="rect">
            <a:avLst/>
          </a:prstGeom>
          <a:noFill/>
          <a:ln>
            <a:noFill/>
          </a:ln>
        </p:spPr>
      </p:pic>
      <p:pic>
        <p:nvPicPr>
          <p:cNvPr id="706" name="Google Shape;706;p100"/>
          <p:cNvPicPr preferRelativeResize="0"/>
          <p:nvPr/>
        </p:nvPicPr>
        <p:blipFill rotWithShape="1">
          <a:blip r:embed="rId4">
            <a:alphaModFix/>
          </a:blip>
          <a:srcRect b="981" l="51697" r="0" t="57957"/>
          <a:stretch/>
        </p:blipFill>
        <p:spPr>
          <a:xfrm>
            <a:off x="2042800" y="951778"/>
            <a:ext cx="3577392" cy="4191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MEMORIA</a:t>
            </a:r>
            <a:endParaRPr b="1" i="1" sz="1400">
              <a:latin typeface="Decima Nova Pro"/>
              <a:ea typeface="Decima Nova Pro"/>
              <a:cs typeface="Decima Nova Pro"/>
              <a:sym typeface="Decima Nova Pro"/>
            </a:endParaRPr>
          </a:p>
        </p:txBody>
      </p:sp>
      <p:sp>
        <p:nvSpPr>
          <p:cNvPr id="242" name="Google Shape;242;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s">
                <a:solidFill>
                  <a:srgbClr val="000000"/>
                </a:solidFill>
              </a:rPr>
              <a:t>Nivel 3: Discos magnéticos, unidades de almacenamiento masivo, con tiempos de acceso más </a:t>
            </a:r>
            <a:r>
              <a:rPr lang="es">
                <a:solidFill>
                  <a:srgbClr val="333333"/>
                </a:solidFill>
              </a:rPr>
              <a:t>elevados pero de mayor capacidad y menor precio. Hoy día sin una memoria externa (disco duro), un ordenador no podría funcionar, debido a los requisitos exigidos por los sistemas operativos actuales.</a:t>
            </a:r>
            <a:endParaRPr>
              <a:solidFill>
                <a:srgbClr val="333333"/>
              </a:solidFill>
            </a:endParaRPr>
          </a:p>
          <a:p>
            <a:pPr indent="-342900" lvl="0" marL="457200" rtl="0" algn="just">
              <a:spcBef>
                <a:spcPts val="0"/>
              </a:spcBef>
              <a:spcAft>
                <a:spcPts val="0"/>
              </a:spcAft>
              <a:buClr>
                <a:srgbClr val="333333"/>
              </a:buClr>
              <a:buSzPts val="1800"/>
              <a:buChar char="●"/>
            </a:pPr>
            <a:r>
              <a:rPr lang="es">
                <a:solidFill>
                  <a:srgbClr val="333333"/>
                </a:solidFill>
              </a:rPr>
              <a:t>Nivel 4: Dispositivos también de almacenamiento masivo, CD-ROM, DVD, Blu-Ray, etc. Los tiempos que corren, la era del diseño digital, almacenamiento fotográfico, videos, obliga al uso de dispositivos de almacenamiento de este tipo, además de discos duros cada vez de mayor capacidad, del orden de Teras y Petas.</a:t>
            </a:r>
            <a:endParaRPr>
              <a:solidFill>
                <a:srgbClr val="333333"/>
              </a:solidFill>
            </a:endParaRPr>
          </a:p>
        </p:txBody>
      </p:sp>
      <p:pic>
        <p:nvPicPr>
          <p:cNvPr descr="E:\CALIDAD\ZARAGOZA CALIDAD EFQM\LOGOTIPOS SALESIANOS\LOGOS 12 03 15\Logotipos_colegio\ZARAGOZAcoleHN2.jpg" id="243" name="Google Shape;243;p38"/>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 - ENCAPSULADO:</a:t>
            </a:r>
            <a:br>
              <a:rPr lang="es" sz="1400">
                <a:latin typeface="Decima Nova Pro"/>
                <a:ea typeface="Decima Nova Pro"/>
                <a:cs typeface="Decima Nova Pro"/>
                <a:sym typeface="Decima Nova Pro"/>
              </a:rPr>
            </a:br>
            <a:endParaRPr b="1" i="1" sz="1400">
              <a:latin typeface="Decima Nova Pro"/>
              <a:ea typeface="Decima Nova Pro"/>
              <a:cs typeface="Decima Nova Pro"/>
              <a:sym typeface="Decima Nova Pro"/>
            </a:endParaRPr>
          </a:p>
        </p:txBody>
      </p:sp>
      <p:sp>
        <p:nvSpPr>
          <p:cNvPr id="712" name="Google Shape;712;p101"/>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MÓDULOS DE MEMORIA REGISTERED O BUFFERED:</a:t>
            </a:r>
            <a:br>
              <a:rPr lang="es">
                <a:solidFill>
                  <a:srgbClr val="000000"/>
                </a:solidFill>
              </a:rPr>
            </a:br>
            <a:br>
              <a:rPr lang="es">
                <a:solidFill>
                  <a:srgbClr val="000000"/>
                </a:solidFill>
              </a:rPr>
            </a:br>
            <a:r>
              <a:rPr lang="es">
                <a:solidFill>
                  <a:srgbClr val="000000"/>
                </a:solidFill>
              </a:rPr>
              <a:t>Para evitar pérdidas de estabilidad, existen módulos de memoria denominados Registered o Buffered que incluyen chips adicionales, registros o buffers. La inclusión de estos elementos y su utilización provocan una pérdida de un ciclo de reloj por cada operación a realizar en la memoria, sin embargo, consiguen estabilidad.</a:t>
            </a:r>
            <a:br>
              <a:rPr lang="es">
                <a:solidFill>
                  <a:srgbClr val="000000"/>
                </a:solidFill>
              </a:rPr>
            </a:br>
            <a:br>
              <a:rPr lang="es">
                <a:solidFill>
                  <a:srgbClr val="000000"/>
                </a:solidFill>
              </a:rPr>
            </a:br>
            <a:r>
              <a:rPr lang="es">
                <a:solidFill>
                  <a:srgbClr val="000000"/>
                </a:solidFill>
              </a:rPr>
              <a:t>Suelen usarse en ordenadores donde la pérdida de rendimiento o estabilidad pueden provocar imprevistos graves, como es el caso de equipos servidores. Son módulos más caros que los de PC de escritorio, vistos anteriormente, y no pueden ser usados en todos los equipos o placas base.</a:t>
            </a:r>
            <a:br>
              <a:rPr lang="es"/>
            </a:br>
            <a:endParaRPr/>
          </a:p>
        </p:txBody>
      </p:sp>
      <p:pic>
        <p:nvPicPr>
          <p:cNvPr descr="E:\CALIDAD\ZARAGOZA CALIDAD EFQM\LOGOTIPOS SALESIANOS\LOGOS 12 03 15\Logotipos_colegio\ZARAGOZAcoleHN2.jpg" id="713" name="Google Shape;713;p101"/>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a:t>
            </a:r>
            <a:br>
              <a:rPr lang="es" sz="1400">
                <a:latin typeface="Decima Nova Pro"/>
                <a:ea typeface="Decima Nova Pro"/>
                <a:cs typeface="Decima Nova Pro"/>
                <a:sym typeface="Decima Nova Pro"/>
              </a:rPr>
            </a:br>
            <a:endParaRPr b="1" i="1" sz="1400">
              <a:latin typeface="Decima Nova Pro"/>
              <a:ea typeface="Decima Nova Pro"/>
              <a:cs typeface="Decima Nova Pro"/>
              <a:sym typeface="Decima Nova Pro"/>
            </a:endParaRPr>
          </a:p>
        </p:txBody>
      </p:sp>
      <p:sp>
        <p:nvSpPr>
          <p:cNvPr id="719" name="Google Shape;719;p102"/>
          <p:cNvSpPr txBox="1"/>
          <p:nvPr>
            <p:ph idx="1" type="body"/>
          </p:nvPr>
        </p:nvSpPr>
        <p:spPr>
          <a:xfrm>
            <a:off x="311700" y="8476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SÍNTOMAS/ERRORES TÍPICOS:</a:t>
            </a:r>
            <a:endParaRPr b="1" i="1">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No arranca el sistema. Pitidos de la BIOS/UEFI.</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Mensaje de error de insuficiente memoria.</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Lentitud en la ejecución de programas.</a:t>
            </a:r>
            <a:endParaRPr>
              <a:solidFill>
                <a:srgbClr val="000000"/>
              </a:solidFill>
            </a:endParaRPr>
          </a:p>
          <a:p>
            <a:pPr indent="-342900" lvl="0" marL="457200" rtl="0" algn="just">
              <a:spcBef>
                <a:spcPts val="0"/>
              </a:spcBef>
              <a:spcAft>
                <a:spcPts val="0"/>
              </a:spcAft>
              <a:buSzPts val="1800"/>
              <a:buChar char="●"/>
            </a:pPr>
            <a:r>
              <a:rPr lang="es">
                <a:solidFill>
                  <a:srgbClr val="000000"/>
                </a:solidFill>
              </a:rPr>
              <a:t>Pantallazos azules o negros de error de memoria.</a:t>
            </a:r>
            <a:endParaRPr b="1" i="1">
              <a:solidFill>
                <a:srgbClr val="000000"/>
              </a:solidFill>
            </a:endParaRPr>
          </a:p>
          <a:p>
            <a:pPr indent="0" lvl="0" marL="0" rtl="0" algn="just">
              <a:spcBef>
                <a:spcPts val="0"/>
              </a:spcBef>
              <a:spcAft>
                <a:spcPts val="0"/>
              </a:spcAft>
              <a:buNone/>
            </a:pPr>
            <a:r>
              <a:rPr b="1" i="1" lang="es">
                <a:solidFill>
                  <a:srgbClr val="000000"/>
                </a:solidFill>
              </a:rPr>
              <a:t>MOTIVOS:</a:t>
            </a:r>
            <a:endParaRPr b="1" i="1">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Mal conectada o fallo de los contactos de los zócalos o módulos. La memoria no funciona a su máxima velocidad.</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Fallo del módulo de memoria.</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Mucho polvo en los módulos.</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Incompatibilidad de los módulos.</a:t>
            </a:r>
            <a:endParaRPr>
              <a:solidFill>
                <a:srgbClr val="000000"/>
              </a:solidFill>
            </a:endParaRPr>
          </a:p>
          <a:p>
            <a:pPr indent="0" lvl="0" marL="0" rtl="0" algn="just">
              <a:spcBef>
                <a:spcPts val="0"/>
              </a:spcBef>
              <a:spcAft>
                <a:spcPts val="0"/>
              </a:spcAft>
              <a:buNone/>
            </a:pPr>
            <a:r>
              <a:rPr b="1" i="1" lang="es">
                <a:solidFill>
                  <a:srgbClr val="000000"/>
                </a:solidFill>
              </a:rPr>
              <a:t>SOLUCIONES:</a:t>
            </a:r>
            <a:endParaRPr b="1" i="1">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Probar otros módulos.</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Probar en otros zócalos de la placa.</a:t>
            </a:r>
            <a:endParaRPr>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Ir descartando variables.</a:t>
            </a:r>
            <a:endParaRPr/>
          </a:p>
        </p:txBody>
      </p:sp>
      <p:pic>
        <p:nvPicPr>
          <p:cNvPr descr="E:\CALIDAD\ZARAGOZA CALIDAD EFQM\LOGOTIPOS SALESIANOS\LOGOS 12 03 15\Logotipos_colegio\ZARAGOZAcoleHN2.jpg" id="720" name="Google Shape;720;p102"/>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sz="1400">
                <a:latin typeface="Decima Nova Pro"/>
                <a:ea typeface="Decima Nova Pro"/>
                <a:cs typeface="Decima Nova Pro"/>
                <a:sym typeface="Decima Nova Pro"/>
              </a:rPr>
              <a:t>MEMORIA PRINCIPAL</a:t>
            </a:r>
            <a:br>
              <a:rPr lang="es" sz="1400">
                <a:latin typeface="Decima Nova Pro"/>
                <a:ea typeface="Decima Nova Pro"/>
                <a:cs typeface="Decima Nova Pro"/>
                <a:sym typeface="Decima Nova Pro"/>
              </a:rPr>
            </a:br>
            <a:endParaRPr b="1" i="1" sz="1400">
              <a:latin typeface="Decima Nova Pro"/>
              <a:ea typeface="Decima Nova Pro"/>
              <a:cs typeface="Decima Nova Pro"/>
              <a:sym typeface="Decima Nova Pro"/>
            </a:endParaRPr>
          </a:p>
        </p:txBody>
      </p:sp>
      <p:sp>
        <p:nvSpPr>
          <p:cNvPr id="726" name="Google Shape;726;p103"/>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
                <a:solidFill>
                  <a:srgbClr val="000000"/>
                </a:solidFill>
              </a:rPr>
              <a:t>PROGRAMAS DE TESTEO Y </a:t>
            </a:r>
            <a:r>
              <a:rPr b="1" i="1" lang="es">
                <a:solidFill>
                  <a:srgbClr val="000000"/>
                </a:solidFill>
              </a:rPr>
              <a:t>ESTRÉS</a:t>
            </a:r>
            <a:r>
              <a:rPr b="1" i="1" lang="es">
                <a:solidFill>
                  <a:srgbClr val="000000"/>
                </a:solidFill>
              </a:rPr>
              <a:t>:</a:t>
            </a:r>
            <a:endParaRPr b="1" i="1">
              <a:solidFill>
                <a:srgbClr val="000000"/>
              </a:solidFill>
            </a:endParaRPr>
          </a:p>
          <a:p>
            <a:pPr indent="0" lvl="0" marL="457200" rtl="0" algn="just">
              <a:spcBef>
                <a:spcPts val="0"/>
              </a:spcBef>
              <a:spcAft>
                <a:spcPts val="0"/>
              </a:spcAft>
              <a:buNone/>
            </a:pPr>
            <a:r>
              <a:t/>
            </a:r>
            <a:endParaRPr b="1" i="1">
              <a:solidFill>
                <a:srgbClr val="000000"/>
              </a:solidFill>
            </a:endParaRPr>
          </a:p>
          <a:p>
            <a:pPr indent="-342900" lvl="0" marL="457200" rtl="0" algn="just">
              <a:spcBef>
                <a:spcPts val="0"/>
              </a:spcBef>
              <a:spcAft>
                <a:spcPts val="0"/>
              </a:spcAft>
              <a:buClr>
                <a:srgbClr val="000000"/>
              </a:buClr>
              <a:buSzPts val="1800"/>
              <a:buChar char="●"/>
            </a:pPr>
            <a:r>
              <a:rPr lang="es">
                <a:solidFill>
                  <a:srgbClr val="000000"/>
                </a:solidFill>
              </a:rPr>
              <a:t>Son programas que testean / Estresan / Benchmarking del estado y funcionamiento de la memoria RAM.</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rPr lang="es">
                <a:solidFill>
                  <a:srgbClr val="000000"/>
                </a:solidFill>
              </a:rPr>
              <a:t>PRIME95.</a:t>
            </a:r>
            <a:endParaRPr>
              <a:solidFill>
                <a:srgbClr val="000000"/>
              </a:solidFill>
            </a:endParaRPr>
          </a:p>
          <a:p>
            <a:pPr indent="0" lvl="0" marL="0" rtl="0" algn="just">
              <a:spcBef>
                <a:spcPts val="0"/>
              </a:spcBef>
              <a:spcAft>
                <a:spcPts val="0"/>
              </a:spcAft>
              <a:buNone/>
            </a:pPr>
            <a:r>
              <a:rPr lang="es">
                <a:solidFill>
                  <a:srgbClr val="000000"/>
                </a:solidFill>
              </a:rPr>
              <a:t>OCCT.</a:t>
            </a:r>
            <a:endParaRPr>
              <a:solidFill>
                <a:srgbClr val="000000"/>
              </a:solidFill>
            </a:endParaRPr>
          </a:p>
          <a:p>
            <a:pPr indent="0" lvl="0" marL="0" rtl="0" algn="just">
              <a:spcBef>
                <a:spcPts val="0"/>
              </a:spcBef>
              <a:spcAft>
                <a:spcPts val="0"/>
              </a:spcAft>
              <a:buNone/>
            </a:pPr>
            <a:r>
              <a:rPr lang="es">
                <a:solidFill>
                  <a:srgbClr val="000000"/>
                </a:solidFill>
              </a:rPr>
              <a:t>MemTest86. </a:t>
            </a:r>
            <a:r>
              <a:rPr lang="es" u="sng">
                <a:solidFill>
                  <a:schemeClr val="hlink"/>
                </a:solidFill>
                <a:hlinkClick r:id="rId3"/>
              </a:rPr>
              <a:t>www.memtest86.com</a:t>
            </a:r>
            <a:endParaRPr>
              <a:solidFill>
                <a:srgbClr val="000000"/>
              </a:solidFill>
            </a:endParaRPr>
          </a:p>
          <a:p>
            <a:pPr indent="0" lvl="0" marL="0" rtl="0" algn="just">
              <a:spcBef>
                <a:spcPts val="0"/>
              </a:spcBef>
              <a:spcAft>
                <a:spcPts val="0"/>
              </a:spcAft>
              <a:buNone/>
            </a:pPr>
            <a:r>
              <a:rPr lang="es">
                <a:solidFill>
                  <a:srgbClr val="000000"/>
                </a:solidFill>
              </a:rPr>
              <a:t>CPU-Z.</a:t>
            </a:r>
            <a:endParaRPr/>
          </a:p>
        </p:txBody>
      </p:sp>
      <p:pic>
        <p:nvPicPr>
          <p:cNvPr descr="E:\CALIDAD\ZARAGOZA CALIDAD EFQM\LOGOTIPOS SALESIANOS\LOGOS 12 03 15\Logotipos_colegio\ZARAGOZAcoleHN2.jpg" id="727" name="Google Shape;727;p103"/>
          <p:cNvPicPr preferRelativeResize="0"/>
          <p:nvPr/>
        </p:nvPicPr>
        <p:blipFill>
          <a:blip r:embed="rId4">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04"/>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2"/>
              </a:buClr>
              <a:buSzPts val="3200"/>
              <a:buFont typeface="Century Gothic"/>
              <a:buNone/>
            </a:pPr>
            <a:r>
              <a:t/>
            </a:r>
            <a:endParaRPr b="0" i="0" sz="3200" u="none" cap="none" strike="noStrike">
              <a:solidFill>
                <a:schemeClr val="lt2"/>
              </a:solidFill>
              <a:latin typeface="Century Gothic"/>
              <a:ea typeface="Century Gothic"/>
              <a:cs typeface="Century Gothic"/>
              <a:sym typeface="Century Gothic"/>
            </a:endParaRPr>
          </a:p>
        </p:txBody>
      </p:sp>
      <p:sp>
        <p:nvSpPr>
          <p:cNvPr id="734" name="Google Shape;734;p104"/>
          <p:cNvSpPr txBox="1"/>
          <p:nvPr>
            <p:ph idx="1" type="body"/>
          </p:nvPr>
        </p:nvSpPr>
        <p:spPr>
          <a:xfrm>
            <a:off x="827484" y="1539688"/>
            <a:ext cx="6710100" cy="3146700"/>
          </a:xfrm>
          <a:prstGeom prst="rect">
            <a:avLst/>
          </a:prstGeom>
          <a:noFill/>
          <a:ln>
            <a:noFill/>
          </a:ln>
        </p:spPr>
        <p:txBody>
          <a:bodyPr anchorCtr="0" anchor="t" bIns="34275" lIns="68575" spcFirstLastPara="1" rIns="68575" wrap="square" tIns="34275">
            <a:noAutofit/>
          </a:bodyPr>
          <a:lstStyle/>
          <a:p>
            <a:pPr indent="-254000" lvl="0" marL="254000" marR="0" rtl="0" algn="l">
              <a:spcBef>
                <a:spcPts val="0"/>
              </a:spcBef>
              <a:spcAft>
                <a:spcPts val="0"/>
              </a:spcAft>
              <a:buClr>
                <a:srgbClr val="86D1D8"/>
              </a:buClr>
              <a:buSzPts val="2600"/>
              <a:buFont typeface="Noto Sans Symbols"/>
              <a:buChar char="▶"/>
            </a:pPr>
            <a:r>
              <a:rPr b="0" i="0" lang="es" sz="3300" u="none" cap="none" strike="noStrike">
                <a:solidFill>
                  <a:schemeClr val="lt1"/>
                </a:solidFill>
                <a:latin typeface="Century Gothic"/>
                <a:ea typeface="Century Gothic"/>
                <a:cs typeface="Century Gothic"/>
                <a:sym typeface="Century Gothic"/>
              </a:rPr>
              <a:t>HARDWARE - MEMORIA ROM</a:t>
            </a:r>
            <a:endParaRPr b="0" i="0" sz="33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05"/>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2"/>
              </a:buClr>
              <a:buSzPts val="3200"/>
              <a:buFont typeface="Century Gothic"/>
              <a:buNone/>
            </a:pPr>
            <a:r>
              <a:rPr b="0" i="0" lang="es" sz="3200" u="none" cap="none" strike="noStrike">
                <a:solidFill>
                  <a:schemeClr val="lt2"/>
                </a:solidFill>
                <a:latin typeface="Century Gothic"/>
                <a:ea typeface="Century Gothic"/>
                <a:cs typeface="Century Gothic"/>
                <a:sym typeface="Century Gothic"/>
              </a:rPr>
              <a:t>HARDWARE - MEMORIA ROM</a:t>
            </a:r>
            <a:endParaRPr b="0" i="0" sz="3200" u="none" cap="none" strike="noStrike">
              <a:solidFill>
                <a:schemeClr val="lt2"/>
              </a:solidFill>
              <a:latin typeface="Century Gothic"/>
              <a:ea typeface="Century Gothic"/>
              <a:cs typeface="Century Gothic"/>
              <a:sym typeface="Century Gothic"/>
            </a:endParaRPr>
          </a:p>
        </p:txBody>
      </p:sp>
      <p:sp>
        <p:nvSpPr>
          <p:cNvPr id="741" name="Google Shape;741;p105"/>
          <p:cNvSpPr txBox="1"/>
          <p:nvPr>
            <p:ph idx="1" type="body"/>
          </p:nvPr>
        </p:nvSpPr>
        <p:spPr>
          <a:xfrm>
            <a:off x="827484" y="1539688"/>
            <a:ext cx="6710100" cy="3146700"/>
          </a:xfrm>
          <a:prstGeom prst="rect">
            <a:avLst/>
          </a:prstGeom>
          <a:noFill/>
          <a:ln>
            <a:noFill/>
          </a:ln>
        </p:spPr>
        <p:txBody>
          <a:bodyPr anchorCtr="0" anchor="t" bIns="34275" lIns="68575" spcFirstLastPara="1" rIns="68575" wrap="square" tIns="34275">
            <a:noAutofit/>
          </a:bodyPr>
          <a:lstStyle/>
          <a:p>
            <a:pPr indent="-247650" lvl="0" marL="254000" marR="0" rtl="0" algn="just">
              <a:lnSpc>
                <a:spcPct val="90000"/>
              </a:lnSpc>
              <a:spcBef>
                <a:spcPts val="0"/>
              </a:spcBef>
              <a:spcAft>
                <a:spcPts val="0"/>
              </a:spcAft>
              <a:buClr>
                <a:srgbClr val="86D1D8"/>
              </a:buClr>
              <a:buSzPts val="1100"/>
              <a:buFont typeface="Noto Sans Symbols"/>
              <a:buChar char="▶"/>
            </a:pPr>
            <a:r>
              <a:rPr b="0" i="0" lang="es" sz="1400" u="none" cap="none" strike="noStrike">
                <a:solidFill>
                  <a:schemeClr val="lt1"/>
                </a:solidFill>
                <a:latin typeface="Century Gothic"/>
                <a:ea typeface="Century Gothic"/>
                <a:cs typeface="Century Gothic"/>
                <a:sym typeface="Century Gothic"/>
              </a:rPr>
              <a:t>Memoria de solo lectura.</a:t>
            </a:r>
            <a:endParaRPr/>
          </a:p>
          <a:p>
            <a:pPr indent="-247650" lvl="0" marL="254000" marR="0" rtl="0" algn="just">
              <a:lnSpc>
                <a:spcPct val="90000"/>
              </a:lnSpc>
              <a:spcBef>
                <a:spcPts val="800"/>
              </a:spcBef>
              <a:spcAft>
                <a:spcPts val="0"/>
              </a:spcAft>
              <a:buClr>
                <a:srgbClr val="86D1D8"/>
              </a:buClr>
              <a:buSzPts val="1100"/>
              <a:buFont typeface="Noto Sans Symbols"/>
              <a:buChar char="▶"/>
            </a:pPr>
            <a:r>
              <a:rPr b="0" i="0" lang="es" sz="1400" u="none" cap="none" strike="noStrike">
                <a:solidFill>
                  <a:schemeClr val="lt1"/>
                </a:solidFill>
                <a:latin typeface="Century Gothic"/>
                <a:ea typeface="Century Gothic"/>
                <a:cs typeface="Century Gothic"/>
                <a:sym typeface="Century Gothic"/>
              </a:rPr>
              <a:t>Son memorias que se escriben una sola vez (aunque en memorias modernas es posible el borrado y reescritura de información, aunque no con la facilidad que se escribe en una memorias de lectura/escritura).</a:t>
            </a:r>
            <a:endParaRPr b="0" i="0" sz="1400" u="none" cap="none" strike="noStrike">
              <a:solidFill>
                <a:schemeClr val="lt1"/>
              </a:solidFill>
              <a:latin typeface="Century Gothic"/>
              <a:ea typeface="Century Gothic"/>
              <a:cs typeface="Century Gothic"/>
              <a:sym typeface="Century Gothic"/>
            </a:endParaRPr>
          </a:p>
          <a:p>
            <a:pPr indent="-247650" lvl="0" marL="254000" marR="0" rtl="0" algn="just">
              <a:lnSpc>
                <a:spcPct val="90000"/>
              </a:lnSpc>
              <a:spcBef>
                <a:spcPts val="800"/>
              </a:spcBef>
              <a:spcAft>
                <a:spcPts val="0"/>
              </a:spcAft>
              <a:buClr>
                <a:srgbClr val="86D1D8"/>
              </a:buClr>
              <a:buSzPts val="1100"/>
              <a:buFont typeface="Noto Sans Symbols"/>
              <a:buChar char="▶"/>
            </a:pPr>
            <a:r>
              <a:rPr b="0" i="0" lang="es" sz="1400" u="none" cap="none" strike="noStrike">
                <a:solidFill>
                  <a:schemeClr val="lt1"/>
                </a:solidFill>
                <a:latin typeface="Century Gothic"/>
                <a:ea typeface="Century Gothic"/>
                <a:cs typeface="Century Gothic"/>
                <a:sym typeface="Century Gothic"/>
              </a:rPr>
              <a:t>En ausencia de electricidad no pierden los datos, son NO VOLÁTIL. Conocida como memoria ROM, aunque en los siguiente apartado veremos diferentes tipos:</a:t>
            </a:r>
            <a:endParaRPr/>
          </a:p>
          <a:p>
            <a:pPr indent="-215900" lvl="1" marL="558800" marR="0" rtl="0" algn="just">
              <a:lnSpc>
                <a:spcPct val="90000"/>
              </a:lnSpc>
              <a:spcBef>
                <a:spcPts val="800"/>
              </a:spcBef>
              <a:spcAft>
                <a:spcPts val="0"/>
              </a:spcAft>
              <a:buClr>
                <a:srgbClr val="86D1D8"/>
              </a:buClr>
              <a:buSzPts val="1000"/>
              <a:buFont typeface="Noto Sans Symbols"/>
              <a:buChar char="▶"/>
            </a:pPr>
            <a:r>
              <a:rPr b="0" i="0" lang="es" sz="1200" u="none" cap="none" strike="noStrike">
                <a:solidFill>
                  <a:schemeClr val="lt1"/>
                </a:solidFill>
                <a:latin typeface="Century Gothic"/>
                <a:ea typeface="Century Gothic"/>
                <a:cs typeface="Century Gothic"/>
                <a:sym typeface="Century Gothic"/>
              </a:rPr>
              <a:t>ROM</a:t>
            </a:r>
            <a:endParaRPr/>
          </a:p>
          <a:p>
            <a:pPr indent="-215900" lvl="1" marL="558800" marR="0" rtl="0" algn="just">
              <a:lnSpc>
                <a:spcPct val="90000"/>
              </a:lnSpc>
              <a:spcBef>
                <a:spcPts val="800"/>
              </a:spcBef>
              <a:spcAft>
                <a:spcPts val="0"/>
              </a:spcAft>
              <a:buClr>
                <a:srgbClr val="86D1D8"/>
              </a:buClr>
              <a:buSzPts val="1000"/>
              <a:buFont typeface="Noto Sans Symbols"/>
              <a:buChar char="▶"/>
            </a:pPr>
            <a:r>
              <a:rPr b="0" i="0" lang="es" sz="1200" u="none" cap="none" strike="noStrike">
                <a:solidFill>
                  <a:schemeClr val="lt1"/>
                </a:solidFill>
                <a:latin typeface="Century Gothic"/>
                <a:ea typeface="Century Gothic"/>
                <a:cs typeface="Century Gothic"/>
                <a:sym typeface="Century Gothic"/>
              </a:rPr>
              <a:t>PROM</a:t>
            </a:r>
            <a:endParaRPr/>
          </a:p>
          <a:p>
            <a:pPr indent="-215900" lvl="1" marL="558800" marR="0" rtl="0" algn="just">
              <a:lnSpc>
                <a:spcPct val="90000"/>
              </a:lnSpc>
              <a:spcBef>
                <a:spcPts val="800"/>
              </a:spcBef>
              <a:spcAft>
                <a:spcPts val="0"/>
              </a:spcAft>
              <a:buClr>
                <a:srgbClr val="86D1D8"/>
              </a:buClr>
              <a:buSzPts val="1000"/>
              <a:buFont typeface="Noto Sans Symbols"/>
              <a:buChar char="▶"/>
            </a:pPr>
            <a:r>
              <a:rPr b="0" i="0" lang="es" sz="1200" u="none" cap="none" strike="noStrike">
                <a:solidFill>
                  <a:schemeClr val="lt1"/>
                </a:solidFill>
                <a:latin typeface="Century Gothic"/>
                <a:ea typeface="Century Gothic"/>
                <a:cs typeface="Century Gothic"/>
                <a:sym typeface="Century Gothic"/>
              </a:rPr>
              <a:t>EPROM</a:t>
            </a:r>
            <a:endParaRPr/>
          </a:p>
          <a:p>
            <a:pPr indent="-215900" lvl="1" marL="558800" marR="0" rtl="0" algn="just">
              <a:lnSpc>
                <a:spcPct val="90000"/>
              </a:lnSpc>
              <a:spcBef>
                <a:spcPts val="800"/>
              </a:spcBef>
              <a:spcAft>
                <a:spcPts val="0"/>
              </a:spcAft>
              <a:buClr>
                <a:srgbClr val="86D1D8"/>
              </a:buClr>
              <a:buSzPts val="1000"/>
              <a:buFont typeface="Noto Sans Symbols"/>
              <a:buChar char="▶"/>
            </a:pPr>
            <a:r>
              <a:rPr b="0" i="0" lang="es" sz="1200" u="none" cap="none" strike="noStrike">
                <a:solidFill>
                  <a:schemeClr val="lt1"/>
                </a:solidFill>
                <a:latin typeface="Century Gothic"/>
                <a:ea typeface="Century Gothic"/>
                <a:cs typeface="Century Gothic"/>
                <a:sym typeface="Century Gothic"/>
              </a:rPr>
              <a:t>EEPROM</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06"/>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2"/>
              </a:buClr>
              <a:buSzPts val="3200"/>
              <a:buFont typeface="Century Gothic"/>
              <a:buNone/>
            </a:pPr>
            <a:r>
              <a:rPr b="0" i="0" lang="es" sz="3200" u="none" cap="none" strike="noStrike">
                <a:solidFill>
                  <a:schemeClr val="lt2"/>
                </a:solidFill>
                <a:latin typeface="Century Gothic"/>
                <a:ea typeface="Century Gothic"/>
                <a:cs typeface="Century Gothic"/>
                <a:sym typeface="Century Gothic"/>
              </a:rPr>
              <a:t>HARDWARE - MEMORIA ROM</a:t>
            </a:r>
            <a:endParaRPr b="0" i="0" sz="3200" u="none" cap="none" strike="noStrike">
              <a:solidFill>
                <a:schemeClr val="lt2"/>
              </a:solidFill>
              <a:latin typeface="Century Gothic"/>
              <a:ea typeface="Century Gothic"/>
              <a:cs typeface="Century Gothic"/>
              <a:sym typeface="Century Gothic"/>
            </a:endParaRPr>
          </a:p>
        </p:txBody>
      </p:sp>
      <p:sp>
        <p:nvSpPr>
          <p:cNvPr id="748" name="Google Shape;748;p106"/>
          <p:cNvSpPr txBox="1"/>
          <p:nvPr>
            <p:ph idx="1" type="body"/>
          </p:nvPr>
        </p:nvSpPr>
        <p:spPr>
          <a:xfrm>
            <a:off x="827484" y="1539688"/>
            <a:ext cx="6710100" cy="3146700"/>
          </a:xfrm>
          <a:prstGeom prst="rect">
            <a:avLst/>
          </a:prstGeom>
          <a:noFill/>
          <a:ln>
            <a:noFill/>
          </a:ln>
        </p:spPr>
        <p:txBody>
          <a:bodyPr anchorCtr="0" anchor="t" bIns="34275" lIns="68575" spcFirstLastPara="1" rIns="68575" wrap="square" tIns="34275">
            <a:noAutofit/>
          </a:bodyPr>
          <a:lstStyle/>
          <a:p>
            <a:pPr indent="-247650" lvl="0" marL="254000" marR="0" rtl="0" algn="just">
              <a:lnSpc>
                <a:spcPct val="80000"/>
              </a:lnSpc>
              <a:spcBef>
                <a:spcPts val="0"/>
              </a:spcBef>
              <a:spcAft>
                <a:spcPts val="0"/>
              </a:spcAft>
              <a:buClr>
                <a:srgbClr val="86D1D8"/>
              </a:buClr>
              <a:buSzPts val="900"/>
              <a:buFont typeface="Noto Sans Symbols"/>
              <a:buChar char="▶"/>
            </a:pPr>
            <a:r>
              <a:rPr b="1" i="1" lang="es" sz="1200" u="none" cap="none" strike="noStrike">
                <a:solidFill>
                  <a:schemeClr val="lt1"/>
                </a:solidFill>
                <a:latin typeface="Century Gothic"/>
                <a:ea typeface="Century Gothic"/>
                <a:cs typeface="Century Gothic"/>
                <a:sym typeface="Century Gothic"/>
              </a:rPr>
              <a:t>ROM:</a:t>
            </a:r>
            <a:r>
              <a:rPr b="0" i="0" lang="es" sz="1200" u="none" cap="none" strike="noStrike">
                <a:solidFill>
                  <a:schemeClr val="lt1"/>
                </a:solidFill>
                <a:latin typeface="Century Gothic"/>
                <a:ea typeface="Century Gothic"/>
                <a:cs typeface="Century Gothic"/>
                <a:sym typeface="Century Gothic"/>
              </a:rPr>
              <a:t> Son las memorias de sólo lectura más antiguas. Son programadas en el proceso de fabricación. La programación en la fabricación indica que los datos se encuentran codificados en el propio circuito que forma la memoria. Las memorias ROM son baratas y se usan sobre todo para el firmware del dispositivo (también se usan memorias posteriores, EPROM o EEPROM – E</a:t>
            </a:r>
            <a:r>
              <a:rPr b="0" baseline="30000" i="0" lang="es" sz="1200" u="none" cap="none" strike="noStrike">
                <a:solidFill>
                  <a:schemeClr val="lt1"/>
                </a:solidFill>
                <a:latin typeface="Century Gothic"/>
                <a:ea typeface="Century Gothic"/>
                <a:cs typeface="Century Gothic"/>
                <a:sym typeface="Century Gothic"/>
              </a:rPr>
              <a:t>2</a:t>
            </a:r>
            <a:r>
              <a:rPr b="0" i="0" lang="es" sz="1200" u="none" cap="none" strike="noStrike">
                <a:solidFill>
                  <a:schemeClr val="lt1"/>
                </a:solidFill>
                <a:latin typeface="Century Gothic"/>
                <a:ea typeface="Century Gothic"/>
                <a:cs typeface="Century Gothic"/>
                <a:sym typeface="Century Gothic"/>
              </a:rPr>
              <a:t>PROM.).</a:t>
            </a:r>
            <a:endParaRPr/>
          </a:p>
          <a:p>
            <a:pPr indent="-247650" lvl="0" marL="254000" marR="0" rtl="0" algn="just">
              <a:lnSpc>
                <a:spcPct val="80000"/>
              </a:lnSpc>
              <a:spcBef>
                <a:spcPts val="800"/>
              </a:spcBef>
              <a:spcAft>
                <a:spcPts val="0"/>
              </a:spcAft>
              <a:buClr>
                <a:srgbClr val="86D1D8"/>
              </a:buClr>
              <a:buSzPts val="900"/>
              <a:buFont typeface="Noto Sans Symbols"/>
              <a:buChar char="▶"/>
            </a:pPr>
            <a:r>
              <a:rPr b="1" i="1" lang="es" sz="1200" u="none" cap="none" strike="noStrike">
                <a:solidFill>
                  <a:schemeClr val="lt1"/>
                </a:solidFill>
                <a:latin typeface="Century Gothic"/>
                <a:ea typeface="Century Gothic"/>
                <a:cs typeface="Century Gothic"/>
                <a:sym typeface="Century Gothic"/>
              </a:rPr>
              <a:t>PROM: </a:t>
            </a:r>
            <a:r>
              <a:rPr b="0" i="0" lang="es" sz="1200" u="none" cap="none" strike="noStrike">
                <a:solidFill>
                  <a:schemeClr val="lt1"/>
                </a:solidFill>
                <a:latin typeface="Century Gothic"/>
                <a:ea typeface="Century Gothic"/>
                <a:cs typeface="Century Gothic"/>
                <a:sym typeface="Century Gothic"/>
              </a:rPr>
              <a:t>(Programmable Read-Only Memory) Memorias de solo lectura programables por el usuario una sola vez.</a:t>
            </a:r>
            <a:endParaRPr/>
          </a:p>
          <a:p>
            <a:pPr indent="-215900" lvl="1" marL="558800" marR="0" rtl="0" algn="just">
              <a:lnSpc>
                <a:spcPct val="80000"/>
              </a:lnSpc>
              <a:spcBef>
                <a:spcPts val="800"/>
              </a:spcBef>
              <a:spcAft>
                <a:spcPts val="0"/>
              </a:spcAft>
              <a:buClr>
                <a:srgbClr val="86D1D8"/>
              </a:buClr>
              <a:buSzPts val="800"/>
              <a:buFont typeface="Noto Sans Symbols"/>
              <a:buChar char="▶"/>
            </a:pPr>
            <a:r>
              <a:rPr b="0" i="0" lang="es" sz="1000" u="none" cap="none" strike="noStrike">
                <a:solidFill>
                  <a:schemeClr val="lt1"/>
                </a:solidFill>
                <a:latin typeface="Century Gothic"/>
                <a:ea typeface="Century Gothic"/>
                <a:cs typeface="Century Gothic"/>
                <a:sym typeface="Century Gothic"/>
              </a:rPr>
              <a:t>El programador utilizará un dispositivo especializado que incluye un software que permitirá al usuario programar este tipo de memoria.</a:t>
            </a:r>
            <a:endParaRPr/>
          </a:p>
          <a:p>
            <a:pPr indent="-247650" lvl="0" marL="254000" marR="0" rtl="0" algn="just">
              <a:lnSpc>
                <a:spcPct val="80000"/>
              </a:lnSpc>
              <a:spcBef>
                <a:spcPts val="800"/>
              </a:spcBef>
              <a:spcAft>
                <a:spcPts val="0"/>
              </a:spcAft>
              <a:buClr>
                <a:srgbClr val="86D1D8"/>
              </a:buClr>
              <a:buSzPts val="900"/>
              <a:buFont typeface="Noto Sans Symbols"/>
              <a:buChar char="▶"/>
            </a:pPr>
            <a:r>
              <a:rPr b="1" i="1" lang="es" sz="1200" u="none" cap="none" strike="noStrike">
                <a:solidFill>
                  <a:schemeClr val="lt1"/>
                </a:solidFill>
                <a:latin typeface="Century Gothic"/>
                <a:ea typeface="Century Gothic"/>
                <a:cs typeface="Century Gothic"/>
                <a:sym typeface="Century Gothic"/>
              </a:rPr>
              <a:t>EPROM:</a:t>
            </a:r>
            <a:r>
              <a:rPr b="0" i="0" lang="es" sz="1200" u="none" cap="none" strike="noStrike">
                <a:solidFill>
                  <a:schemeClr val="lt1"/>
                </a:solidFill>
                <a:latin typeface="Century Gothic"/>
                <a:ea typeface="Century Gothic"/>
                <a:cs typeface="Century Gothic"/>
                <a:sym typeface="Century Gothic"/>
              </a:rPr>
              <a:t> (Erasable Programmable Read-Only Memory) Son memorias de solo lectura que pueden borrarse y volver a escribirse. Se requieren dispositivos específicos para ello.</a:t>
            </a:r>
            <a:endParaRPr/>
          </a:p>
          <a:p>
            <a:pPr indent="-215900" lvl="1" marL="558800" marR="0" rtl="0" algn="just">
              <a:lnSpc>
                <a:spcPct val="80000"/>
              </a:lnSpc>
              <a:spcBef>
                <a:spcPts val="800"/>
              </a:spcBef>
              <a:spcAft>
                <a:spcPts val="0"/>
              </a:spcAft>
              <a:buClr>
                <a:srgbClr val="86D1D8"/>
              </a:buClr>
              <a:buSzPts val="800"/>
              <a:buFont typeface="Noto Sans Symbols"/>
              <a:buChar char="▶"/>
            </a:pPr>
            <a:r>
              <a:rPr b="0" i="0" lang="es" sz="1000" u="none" cap="none" strike="noStrike">
                <a:solidFill>
                  <a:schemeClr val="lt1"/>
                </a:solidFill>
                <a:latin typeface="Century Gothic"/>
                <a:ea typeface="Century Gothic"/>
                <a:cs typeface="Century Gothic"/>
                <a:sym typeface="Century Gothic"/>
              </a:rPr>
              <a:t>Cuando se quieren volver a programar son borradas y posteriormente escritas. El borrado se realiza utilizando luz ultravioleta. Las memorias EPROM tienen una pequeña ventanita de cuarzo por la que se pasará la luz ultravioleta.</a:t>
            </a:r>
            <a:endParaRPr b="0" i="0" sz="1000" u="none" cap="none" strike="noStrike">
              <a:solidFill>
                <a:schemeClr val="lt1"/>
              </a:solidFill>
              <a:latin typeface="Century Gothic"/>
              <a:ea typeface="Century Gothic"/>
              <a:cs typeface="Century Gothic"/>
              <a:sym typeface="Century Gothic"/>
            </a:endParaRPr>
          </a:p>
          <a:p>
            <a:pPr indent="-247650" lvl="0" marL="254000" marR="0" rtl="0" algn="just">
              <a:lnSpc>
                <a:spcPct val="80000"/>
              </a:lnSpc>
              <a:spcBef>
                <a:spcPts val="800"/>
              </a:spcBef>
              <a:spcAft>
                <a:spcPts val="0"/>
              </a:spcAft>
              <a:buClr>
                <a:srgbClr val="86D1D8"/>
              </a:buClr>
              <a:buSzPts val="900"/>
              <a:buFont typeface="Noto Sans Symbols"/>
              <a:buChar char="▶"/>
            </a:pPr>
            <a:r>
              <a:rPr b="1" i="1" lang="es" sz="1200" u="none" cap="none" strike="noStrike">
                <a:solidFill>
                  <a:schemeClr val="lt1"/>
                </a:solidFill>
                <a:latin typeface="Century Gothic"/>
                <a:ea typeface="Century Gothic"/>
                <a:cs typeface="Century Gothic"/>
                <a:sym typeface="Century Gothic"/>
              </a:rPr>
              <a:t>EEPROM: </a:t>
            </a:r>
            <a:r>
              <a:rPr b="0" i="0" lang="es" sz="1200" u="none" cap="none" strike="noStrike">
                <a:solidFill>
                  <a:schemeClr val="lt1"/>
                </a:solidFill>
                <a:latin typeface="Century Gothic"/>
                <a:ea typeface="Century Gothic"/>
                <a:cs typeface="Century Gothic"/>
                <a:sym typeface="Century Gothic"/>
              </a:rPr>
              <a:t>(Electrically-Erasable Programmable Read-Only Memory) Memorias de solo lectura que pueden ser escritas y borradas eléctricamente.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07"/>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2"/>
              </a:buClr>
              <a:buSzPts val="3200"/>
              <a:buFont typeface="Century Gothic"/>
              <a:buNone/>
            </a:pPr>
            <a:r>
              <a:rPr b="0" i="0" lang="es" sz="3200" u="none" cap="none" strike="noStrike">
                <a:solidFill>
                  <a:schemeClr val="lt2"/>
                </a:solidFill>
                <a:latin typeface="Century Gothic"/>
                <a:ea typeface="Century Gothic"/>
                <a:cs typeface="Century Gothic"/>
                <a:sym typeface="Century Gothic"/>
              </a:rPr>
              <a:t>HARDWARE - MEMORIA ROM</a:t>
            </a:r>
            <a:endParaRPr b="0" i="0" sz="3200" u="none" cap="none" strike="noStrike">
              <a:solidFill>
                <a:schemeClr val="lt2"/>
              </a:solidFill>
              <a:latin typeface="Century Gothic"/>
              <a:ea typeface="Century Gothic"/>
              <a:cs typeface="Century Gothic"/>
              <a:sym typeface="Century Gothic"/>
            </a:endParaRPr>
          </a:p>
        </p:txBody>
      </p:sp>
      <p:sp>
        <p:nvSpPr>
          <p:cNvPr id="755" name="Google Shape;755;p107"/>
          <p:cNvSpPr txBox="1"/>
          <p:nvPr>
            <p:ph idx="1" type="body"/>
          </p:nvPr>
        </p:nvSpPr>
        <p:spPr>
          <a:xfrm>
            <a:off x="827484" y="1539688"/>
            <a:ext cx="6710100" cy="3146700"/>
          </a:xfrm>
          <a:prstGeom prst="rect">
            <a:avLst/>
          </a:prstGeom>
          <a:noFill/>
          <a:ln>
            <a:noFill/>
          </a:ln>
        </p:spPr>
        <p:txBody>
          <a:bodyPr anchorCtr="0" anchor="t" bIns="34275" lIns="68575" spcFirstLastPara="1" rIns="68575" wrap="square" tIns="34275">
            <a:noAutofit/>
          </a:bodyPr>
          <a:lstStyle/>
          <a:p>
            <a:pPr indent="0" lvl="0" marL="0" marR="0" rtl="0" algn="just">
              <a:lnSpc>
                <a:spcPct val="80000"/>
              </a:lnSpc>
              <a:spcBef>
                <a:spcPts val="0"/>
              </a:spcBef>
              <a:spcAft>
                <a:spcPts val="0"/>
              </a:spcAft>
              <a:buClr>
                <a:schemeClr val="lt1"/>
              </a:buClr>
              <a:buSzPts val="1500"/>
              <a:buFont typeface="Noto Sans Symbols"/>
              <a:buNone/>
            </a:pPr>
            <a:r>
              <a:rPr b="0" i="0" lang="es" sz="1500" u="none" cap="none" strike="noStrike">
                <a:solidFill>
                  <a:schemeClr val="lt1"/>
                </a:solidFill>
                <a:latin typeface="Century Gothic"/>
                <a:ea typeface="Century Gothic"/>
                <a:cs typeface="Century Gothic"/>
                <a:sym typeface="Century Gothic"/>
              </a:rPr>
              <a:t>EPROM</a:t>
            </a:r>
            <a:endParaRPr/>
          </a:p>
        </p:txBody>
      </p:sp>
      <p:pic>
        <p:nvPicPr>
          <p:cNvPr id="756" name="Google Shape;756;p107"/>
          <p:cNvPicPr preferRelativeResize="0"/>
          <p:nvPr/>
        </p:nvPicPr>
        <p:blipFill rotWithShape="1">
          <a:blip r:embed="rId3">
            <a:alphaModFix/>
          </a:blip>
          <a:srcRect b="0" l="0" r="0" t="0"/>
          <a:stretch/>
        </p:blipFill>
        <p:spPr>
          <a:xfrm>
            <a:off x="2838450" y="1539688"/>
            <a:ext cx="3333750" cy="29051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08"/>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2"/>
              </a:buClr>
              <a:buSzPts val="3200"/>
              <a:buFont typeface="Century Gothic"/>
              <a:buNone/>
            </a:pPr>
            <a:r>
              <a:rPr b="0" i="0" lang="es" sz="3200" u="none" cap="none" strike="noStrike">
                <a:solidFill>
                  <a:schemeClr val="lt2"/>
                </a:solidFill>
                <a:latin typeface="Century Gothic"/>
                <a:ea typeface="Century Gothic"/>
                <a:cs typeface="Century Gothic"/>
                <a:sym typeface="Century Gothic"/>
              </a:rPr>
              <a:t>HARDWARE - MEMORIA ROM</a:t>
            </a:r>
            <a:endParaRPr b="0" i="0" sz="3200" u="none" cap="none" strike="noStrike">
              <a:solidFill>
                <a:schemeClr val="lt2"/>
              </a:solidFill>
              <a:latin typeface="Century Gothic"/>
              <a:ea typeface="Century Gothic"/>
              <a:cs typeface="Century Gothic"/>
              <a:sym typeface="Century Gothic"/>
            </a:endParaRPr>
          </a:p>
        </p:txBody>
      </p:sp>
      <p:sp>
        <p:nvSpPr>
          <p:cNvPr id="763" name="Google Shape;763;p108"/>
          <p:cNvSpPr txBox="1"/>
          <p:nvPr>
            <p:ph idx="1" type="body"/>
          </p:nvPr>
        </p:nvSpPr>
        <p:spPr>
          <a:xfrm>
            <a:off x="827484" y="1539688"/>
            <a:ext cx="6710100" cy="3146700"/>
          </a:xfrm>
          <a:prstGeom prst="rect">
            <a:avLst/>
          </a:prstGeom>
          <a:noFill/>
          <a:ln>
            <a:noFill/>
          </a:ln>
        </p:spPr>
        <p:txBody>
          <a:bodyPr anchorCtr="0" anchor="t" bIns="34275" lIns="68575" spcFirstLastPara="1" rIns="68575" wrap="square" tIns="34275">
            <a:noAutofit/>
          </a:bodyPr>
          <a:lstStyle/>
          <a:p>
            <a:pPr indent="-247650" lvl="0" marL="254000" marR="0" rtl="0" algn="just">
              <a:lnSpc>
                <a:spcPct val="80000"/>
              </a:lnSpc>
              <a:spcBef>
                <a:spcPts val="0"/>
              </a:spcBef>
              <a:spcAft>
                <a:spcPts val="0"/>
              </a:spcAft>
              <a:buClr>
                <a:srgbClr val="86D1D8"/>
              </a:buClr>
              <a:buSzPts val="1100"/>
              <a:buFont typeface="Noto Sans Symbols"/>
              <a:buChar char="▶"/>
            </a:pPr>
            <a:r>
              <a:rPr lang="es" sz="1400"/>
              <a:t>Enfocándose</a:t>
            </a:r>
            <a:r>
              <a:rPr b="0" i="0" lang="es" sz="1400" u="none" cap="none" strike="noStrike">
                <a:solidFill>
                  <a:schemeClr val="lt1"/>
                </a:solidFill>
                <a:latin typeface="Century Gothic"/>
                <a:ea typeface="Century Gothic"/>
                <a:cs typeface="Century Gothic"/>
                <a:sym typeface="Century Gothic"/>
              </a:rPr>
              <a:t> a los sistemas informáticos, este tipo de memoria contiene programas especiales que sirven para cargar e iniciar el ordenador.</a:t>
            </a:r>
            <a:endParaRPr/>
          </a:p>
          <a:p>
            <a:pPr indent="-247650" lvl="0" marL="254000" marR="0" rtl="0" algn="just">
              <a:lnSpc>
                <a:spcPct val="80000"/>
              </a:lnSpc>
              <a:spcBef>
                <a:spcPts val="800"/>
              </a:spcBef>
              <a:spcAft>
                <a:spcPts val="0"/>
              </a:spcAft>
              <a:buClr>
                <a:srgbClr val="86D1D8"/>
              </a:buClr>
              <a:buSzPts val="1100"/>
              <a:buFont typeface="Noto Sans Symbols"/>
              <a:buChar char="▶"/>
            </a:pPr>
            <a:r>
              <a:rPr b="0" i="0" lang="es" sz="1400" u="none" cap="none" strike="noStrike">
                <a:solidFill>
                  <a:schemeClr val="lt1"/>
                </a:solidFill>
                <a:latin typeface="Century Gothic"/>
                <a:ea typeface="Century Gothic"/>
                <a:cs typeface="Century Gothic"/>
                <a:sym typeface="Century Gothic"/>
              </a:rPr>
              <a:t>Este programa contiene toda la información referente a los componentes de hardware del equipo.</a:t>
            </a:r>
            <a:endParaRPr b="0" i="0" sz="1400" u="none" cap="none" strike="noStrike">
              <a:solidFill>
                <a:schemeClr val="lt1"/>
              </a:solidFill>
              <a:latin typeface="Century Gothic"/>
              <a:ea typeface="Century Gothic"/>
              <a:cs typeface="Century Gothic"/>
              <a:sym typeface="Century Gothic"/>
            </a:endParaRPr>
          </a:p>
          <a:p>
            <a:pPr indent="-247650" lvl="0" marL="254000" marR="0" rtl="0" algn="just">
              <a:lnSpc>
                <a:spcPct val="80000"/>
              </a:lnSpc>
              <a:spcBef>
                <a:spcPts val="800"/>
              </a:spcBef>
              <a:spcAft>
                <a:spcPts val="0"/>
              </a:spcAft>
              <a:buClr>
                <a:srgbClr val="86D1D8"/>
              </a:buClr>
              <a:buSzPts val="1100"/>
              <a:buFont typeface="Noto Sans Symbols"/>
              <a:buChar char="▶"/>
            </a:pPr>
            <a:r>
              <a:rPr b="0" i="0" lang="es" sz="1400" u="none" cap="none" strike="noStrike">
                <a:solidFill>
                  <a:schemeClr val="lt1"/>
                </a:solidFill>
                <a:latin typeface="Century Gothic"/>
                <a:ea typeface="Century Gothic"/>
                <a:cs typeface="Century Gothic"/>
                <a:sym typeface="Century Gothic"/>
              </a:rPr>
              <a:t>Un ejemplo es </a:t>
            </a:r>
            <a:r>
              <a:rPr b="1" i="1" lang="es" sz="1400" u="none" cap="none" strike="noStrike">
                <a:solidFill>
                  <a:schemeClr val="lt1"/>
                </a:solidFill>
                <a:latin typeface="Century Gothic"/>
                <a:ea typeface="Century Gothic"/>
                <a:cs typeface="Century Gothic"/>
                <a:sym typeface="Century Gothic"/>
              </a:rPr>
              <a:t>BIOS</a:t>
            </a:r>
            <a:r>
              <a:rPr b="0" i="0" lang="es" sz="1400" u="none" cap="none" strike="noStrike">
                <a:solidFill>
                  <a:schemeClr val="lt1"/>
                </a:solidFill>
                <a:latin typeface="Century Gothic"/>
                <a:ea typeface="Century Gothic"/>
                <a:cs typeface="Century Gothic"/>
                <a:sym typeface="Century Gothic"/>
              </a:rPr>
              <a:t> (BASIC INPUT OUTPUT SYSTEM – Sistema básico de entrada y salida y </a:t>
            </a:r>
            <a:r>
              <a:rPr b="1" i="1" lang="es" sz="1400" u="none" cap="none" strike="noStrike">
                <a:solidFill>
                  <a:schemeClr val="lt1"/>
                </a:solidFill>
                <a:latin typeface="Century Gothic"/>
                <a:ea typeface="Century Gothic"/>
                <a:cs typeface="Century Gothic"/>
                <a:sym typeface="Century Gothic"/>
              </a:rPr>
              <a:t>UEFI</a:t>
            </a:r>
            <a:r>
              <a:rPr b="0" i="0" lang="es" sz="1400" u="none" cap="none" strike="noStrike">
                <a:solidFill>
                  <a:schemeClr val="lt1"/>
                </a:solidFill>
                <a:latin typeface="Century Gothic"/>
                <a:ea typeface="Century Gothic"/>
                <a:cs typeface="Century Gothic"/>
                <a:sym typeface="Century Gothic"/>
              </a:rPr>
              <a:t> (UNIFIED EXTENSIBLE FIRMWARE INTERFACE - Interfaz de Firmware Extensible Unificada).</a:t>
            </a:r>
            <a:endParaRPr/>
          </a:p>
          <a:p>
            <a:pPr indent="-247650" lvl="0" marL="254000" marR="0" rtl="0" algn="just">
              <a:lnSpc>
                <a:spcPct val="80000"/>
              </a:lnSpc>
              <a:spcBef>
                <a:spcPts val="800"/>
              </a:spcBef>
              <a:spcAft>
                <a:spcPts val="0"/>
              </a:spcAft>
              <a:buClr>
                <a:srgbClr val="86D1D8"/>
              </a:buClr>
              <a:buSzPts val="1100"/>
              <a:buFont typeface="Noto Sans Symbols"/>
              <a:buChar char="▶"/>
            </a:pPr>
            <a:r>
              <a:rPr b="0" i="0" lang="es" sz="1400" u="none" cap="none" strike="noStrike">
                <a:solidFill>
                  <a:schemeClr val="lt1"/>
                </a:solidFill>
                <a:latin typeface="Century Gothic"/>
                <a:ea typeface="Century Gothic"/>
                <a:cs typeface="Century Gothic"/>
                <a:sym typeface="Century Gothic"/>
              </a:rPr>
              <a:t>Se denomina así a un chip de la placa base, (memoria EEPROM), aunque realmente referencia el programa software que se incluye en él. Este software se encarga de verificar en el arranque que todos los componentes del sistema funcionan adecuadamente y da soporte para manejar ciertos dispositivos de entrada/salida.</a:t>
            </a:r>
            <a:endParaRPr/>
          </a:p>
          <a:p>
            <a:pPr indent="-254000" lvl="1" marL="254000" marR="0" rtl="0" algn="just">
              <a:lnSpc>
                <a:spcPct val="80000"/>
              </a:lnSpc>
              <a:spcBef>
                <a:spcPts val="800"/>
              </a:spcBef>
              <a:spcAft>
                <a:spcPts val="0"/>
              </a:spcAft>
              <a:buClr>
                <a:srgbClr val="86D1D8"/>
              </a:buClr>
              <a:buSzPts val="1000"/>
              <a:buFont typeface="Noto Sans Symbols"/>
              <a:buChar char="▶"/>
            </a:pPr>
            <a:r>
              <a:rPr b="0" i="0" lang="es" sz="1200" u="none" cap="none" strike="noStrike">
                <a:solidFill>
                  <a:schemeClr val="lt1"/>
                </a:solidFill>
                <a:latin typeface="Century Gothic"/>
                <a:ea typeface="Century Gothic"/>
                <a:cs typeface="Century Gothic"/>
                <a:sym typeface="Century Gothic"/>
              </a:rPr>
              <a:t>La BIOS, después de hacer su función pasa testigo al SO, es decir, selecciona el dispositivo de arranque. Luego será labor del sistema operativo realizar las demás operaciones para poder empezar a utilizar el ordenador.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09"/>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2"/>
              </a:buClr>
              <a:buSzPts val="3200"/>
              <a:buFont typeface="Century Gothic"/>
              <a:buNone/>
            </a:pPr>
            <a:r>
              <a:rPr b="0" i="0" lang="es" sz="3200" u="none" cap="none" strike="noStrike">
                <a:solidFill>
                  <a:schemeClr val="lt2"/>
                </a:solidFill>
                <a:latin typeface="Century Gothic"/>
                <a:ea typeface="Century Gothic"/>
                <a:cs typeface="Century Gothic"/>
                <a:sym typeface="Century Gothic"/>
              </a:rPr>
              <a:t>HARDWARE - MEMORIA ROM</a:t>
            </a:r>
            <a:endParaRPr b="0" i="0" sz="3200" u="none" cap="none" strike="noStrike">
              <a:solidFill>
                <a:schemeClr val="lt2"/>
              </a:solidFill>
              <a:latin typeface="Century Gothic"/>
              <a:ea typeface="Century Gothic"/>
              <a:cs typeface="Century Gothic"/>
              <a:sym typeface="Century Gothic"/>
            </a:endParaRPr>
          </a:p>
        </p:txBody>
      </p:sp>
      <p:sp>
        <p:nvSpPr>
          <p:cNvPr id="769" name="Google Shape;769;p109"/>
          <p:cNvSpPr txBox="1"/>
          <p:nvPr>
            <p:ph idx="1" type="body"/>
          </p:nvPr>
        </p:nvSpPr>
        <p:spPr>
          <a:xfrm>
            <a:off x="827475" y="930100"/>
            <a:ext cx="6609600" cy="2708100"/>
          </a:xfrm>
          <a:prstGeom prst="rect">
            <a:avLst/>
          </a:prstGeom>
          <a:noFill/>
          <a:ln>
            <a:noFill/>
          </a:ln>
        </p:spPr>
        <p:txBody>
          <a:bodyPr anchorCtr="0" anchor="t" bIns="34275" lIns="68575" spcFirstLastPara="1" rIns="68575" wrap="square" tIns="34275">
            <a:noAutofit/>
          </a:bodyPr>
          <a:lstStyle/>
          <a:p>
            <a:pPr indent="0" lvl="0" marL="0" marR="0" rtl="0" algn="just">
              <a:lnSpc>
                <a:spcPct val="80000"/>
              </a:lnSpc>
              <a:spcBef>
                <a:spcPts val="0"/>
              </a:spcBef>
              <a:spcAft>
                <a:spcPts val="0"/>
              </a:spcAft>
              <a:buNone/>
            </a:pPr>
            <a:r>
              <a:rPr b="1" i="1" lang="es" sz="1200" u="none" cap="none" strike="noStrike">
                <a:solidFill>
                  <a:schemeClr val="lt1"/>
                </a:solidFill>
                <a:latin typeface="Century Gothic"/>
                <a:ea typeface="Century Gothic"/>
                <a:cs typeface="Century Gothic"/>
                <a:sym typeface="Century Gothic"/>
              </a:rPr>
              <a:t>HARDWARE BIOS – UEFI:</a:t>
            </a:r>
            <a:endParaRPr sz="1200"/>
          </a:p>
          <a:p>
            <a:pPr indent="-279400" lvl="0" marL="254000" marR="0" rtl="0" algn="just">
              <a:lnSpc>
                <a:spcPct val="80000"/>
              </a:lnSpc>
              <a:spcBef>
                <a:spcPts val="800"/>
              </a:spcBef>
              <a:spcAft>
                <a:spcPts val="0"/>
              </a:spcAft>
              <a:buClr>
                <a:srgbClr val="86D1D8"/>
              </a:buClr>
              <a:buSzPts val="1200"/>
              <a:buFont typeface="Noto Sans Symbols"/>
              <a:buChar char="▶"/>
            </a:pPr>
            <a:r>
              <a:rPr b="0" i="0" lang="es" sz="1200" u="none" cap="none" strike="noStrike">
                <a:solidFill>
                  <a:schemeClr val="lt1"/>
                </a:solidFill>
                <a:latin typeface="Century Gothic"/>
                <a:ea typeface="Century Gothic"/>
                <a:cs typeface="Century Gothic"/>
                <a:sym typeface="Century Gothic"/>
              </a:rPr>
              <a:t>La BIOS </a:t>
            </a:r>
            <a:r>
              <a:rPr lang="es" sz="1200"/>
              <a:t>está</a:t>
            </a:r>
            <a:r>
              <a:rPr b="0" i="0" lang="es" sz="1200" u="none" cap="none" strike="noStrike">
                <a:solidFill>
                  <a:schemeClr val="lt1"/>
                </a:solidFill>
                <a:latin typeface="Century Gothic"/>
                <a:ea typeface="Century Gothic"/>
                <a:cs typeface="Century Gothic"/>
                <a:sym typeface="Century Gothic"/>
              </a:rPr>
              <a:t> formado por varias partes: Memoria ROM (EEPROM), Memoria CMOS y Pila.</a:t>
            </a:r>
            <a:endParaRPr sz="1200"/>
          </a:p>
          <a:p>
            <a:pPr indent="-279400" lvl="0" marL="254000" marR="0" rtl="0" algn="just">
              <a:lnSpc>
                <a:spcPct val="80000"/>
              </a:lnSpc>
              <a:spcBef>
                <a:spcPts val="800"/>
              </a:spcBef>
              <a:spcAft>
                <a:spcPts val="0"/>
              </a:spcAft>
              <a:buClr>
                <a:srgbClr val="86D1D8"/>
              </a:buClr>
              <a:buSzPts val="1200"/>
              <a:buFont typeface="Noto Sans Symbols"/>
              <a:buChar char="▶"/>
            </a:pPr>
            <a:r>
              <a:rPr b="0" i="0" lang="es" sz="1200" u="none" cap="none" strike="noStrike">
                <a:solidFill>
                  <a:schemeClr val="lt1"/>
                </a:solidFill>
                <a:latin typeface="Century Gothic"/>
                <a:ea typeface="Century Gothic"/>
                <a:cs typeface="Century Gothic"/>
                <a:sym typeface="Century Gothic"/>
              </a:rPr>
              <a:t>El software BIOS proporciona una interfaz </a:t>
            </a:r>
            <a:r>
              <a:rPr lang="es" sz="1200"/>
              <a:t>gráfica</a:t>
            </a:r>
            <a:r>
              <a:rPr b="0" i="0" lang="es" sz="1200" u="none" cap="none" strike="noStrike">
                <a:solidFill>
                  <a:schemeClr val="lt1"/>
                </a:solidFill>
                <a:latin typeface="Century Gothic"/>
                <a:ea typeface="Century Gothic"/>
                <a:cs typeface="Century Gothic"/>
                <a:sym typeface="Century Gothic"/>
              </a:rPr>
              <a:t> para cambiar ciertas características o configuración de los diferentes componentes del ordenador, estos cambios se almacenan en el chip CMOS.</a:t>
            </a:r>
            <a:endParaRPr sz="1200"/>
          </a:p>
          <a:p>
            <a:pPr indent="-279400" lvl="0" marL="254000" marR="0" rtl="0" algn="just">
              <a:lnSpc>
                <a:spcPct val="80000"/>
              </a:lnSpc>
              <a:spcBef>
                <a:spcPts val="800"/>
              </a:spcBef>
              <a:spcAft>
                <a:spcPts val="0"/>
              </a:spcAft>
              <a:buClr>
                <a:srgbClr val="86D1D8"/>
              </a:buClr>
              <a:buSzPts val="1200"/>
              <a:buFont typeface="Noto Sans Symbols"/>
              <a:buChar char="▶"/>
            </a:pPr>
            <a:r>
              <a:rPr b="0" i="0" lang="es" sz="1200" u="none" cap="none" strike="noStrike">
                <a:solidFill>
                  <a:schemeClr val="lt1"/>
                </a:solidFill>
                <a:latin typeface="Century Gothic"/>
                <a:ea typeface="Century Gothic"/>
                <a:cs typeface="Century Gothic"/>
                <a:sym typeface="Century Gothic"/>
              </a:rPr>
              <a:t>Esta memoria (CMOS) es interna del ordenador y se caracteriza por consumir muy poca energía eléctrica, lo que la hace idónea para almacenar datos de la BIOS como la hora de sistema, prioridad de arranque, la fecha, los tipos de discos duros instalados y la configuración de los puertos de configuración, etc.</a:t>
            </a:r>
            <a:endParaRPr sz="1200"/>
          </a:p>
          <a:p>
            <a:pPr indent="-279400" lvl="0" marL="254000" marR="0" rtl="0" algn="just">
              <a:lnSpc>
                <a:spcPct val="80000"/>
              </a:lnSpc>
              <a:spcBef>
                <a:spcPts val="800"/>
              </a:spcBef>
              <a:spcAft>
                <a:spcPts val="0"/>
              </a:spcAft>
              <a:buClr>
                <a:srgbClr val="86D1D8"/>
              </a:buClr>
              <a:buSzPts val="1200"/>
              <a:buFont typeface="Noto Sans Symbols"/>
              <a:buChar char="▶"/>
            </a:pPr>
            <a:r>
              <a:rPr b="0" i="0" lang="es" sz="1200" u="none" cap="none" strike="noStrike">
                <a:solidFill>
                  <a:schemeClr val="lt1"/>
                </a:solidFill>
                <a:latin typeface="Century Gothic"/>
                <a:ea typeface="Century Gothic"/>
                <a:cs typeface="Century Gothic"/>
                <a:sym typeface="Century Gothic"/>
              </a:rPr>
              <a:t>Este chip está continuamente alimentado por una batería, pila de botón, normalmente colocada cerca de él, al igual que el clear CMOS (jumper), que permite restablecer los valores de la BIOS. Es interesante resetear la BIOS cuando cambiamos características y estos cambios fomentan a que el sistema no funcione correctamente.</a:t>
            </a:r>
            <a:endParaRPr sz="1200"/>
          </a:p>
          <a:p>
            <a:pPr indent="-279400" lvl="0" marL="254000" marR="0" rtl="0" algn="just">
              <a:lnSpc>
                <a:spcPct val="80000"/>
              </a:lnSpc>
              <a:spcBef>
                <a:spcPts val="800"/>
              </a:spcBef>
              <a:spcAft>
                <a:spcPts val="0"/>
              </a:spcAft>
              <a:buClr>
                <a:srgbClr val="86D1D8"/>
              </a:buClr>
              <a:buSzPts val="1200"/>
              <a:buFont typeface="Noto Sans Symbols"/>
              <a:buChar char="▶"/>
            </a:pPr>
            <a:r>
              <a:rPr b="0" i="0" lang="es" sz="1200" u="none" cap="none" strike="noStrike">
                <a:solidFill>
                  <a:schemeClr val="lt1"/>
                </a:solidFill>
                <a:latin typeface="Century Gothic"/>
                <a:ea typeface="Century Gothic"/>
                <a:cs typeface="Century Gothic"/>
                <a:sym typeface="Century Gothic"/>
              </a:rPr>
              <a:t>Evidentemente, si el ordenador permanece apagado durante mucho tiempo, la pila se descarga y la memoria CMOS llega a perder la información almacenada. Aunque pierda los datos, en la BIOS tiene guardado los valores por defecto. En muchas ocasiones incorporan una </a:t>
            </a:r>
            <a:r>
              <a:rPr lang="es" sz="1200"/>
              <a:t>BATERÍA</a:t>
            </a:r>
            <a:r>
              <a:rPr b="0" i="0" lang="es" sz="1200" u="none" cap="none" strike="noStrike">
                <a:solidFill>
                  <a:schemeClr val="lt1"/>
                </a:solidFill>
                <a:latin typeface="Century Gothic"/>
                <a:ea typeface="Century Gothic"/>
                <a:cs typeface="Century Gothic"/>
                <a:sym typeface="Century Gothic"/>
              </a:rPr>
              <a:t> que se carga cuando se </a:t>
            </a:r>
            <a:r>
              <a:rPr lang="es" sz="1200"/>
              <a:t>está</a:t>
            </a:r>
            <a:r>
              <a:rPr b="0" i="0" lang="es" sz="1200" u="none" cap="none" strike="noStrike">
                <a:solidFill>
                  <a:schemeClr val="lt1"/>
                </a:solidFill>
                <a:latin typeface="Century Gothic"/>
                <a:ea typeface="Century Gothic"/>
                <a:cs typeface="Century Gothic"/>
                <a:sym typeface="Century Gothic"/>
              </a:rPr>
              <a:t> usando el ordenador.</a:t>
            </a:r>
            <a:endParaRPr sz="12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10"/>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2"/>
              </a:buClr>
              <a:buSzPts val="3200"/>
              <a:buFont typeface="Century Gothic"/>
              <a:buNone/>
            </a:pPr>
            <a:r>
              <a:t/>
            </a:r>
            <a:endParaRPr b="0" i="0" sz="3200" u="none" cap="none" strike="noStrike">
              <a:solidFill>
                <a:schemeClr val="lt2"/>
              </a:solidFill>
              <a:latin typeface="Century Gothic"/>
              <a:ea typeface="Century Gothic"/>
              <a:cs typeface="Century Gothic"/>
              <a:sym typeface="Century Gothic"/>
            </a:endParaRPr>
          </a:p>
        </p:txBody>
      </p:sp>
      <p:sp>
        <p:nvSpPr>
          <p:cNvPr id="775" name="Google Shape;775;p110"/>
          <p:cNvSpPr txBox="1"/>
          <p:nvPr>
            <p:ph idx="1" type="body"/>
          </p:nvPr>
        </p:nvSpPr>
        <p:spPr>
          <a:xfrm>
            <a:off x="827484" y="1539688"/>
            <a:ext cx="6710100" cy="3146700"/>
          </a:xfrm>
          <a:prstGeom prst="rect">
            <a:avLst/>
          </a:prstGeom>
          <a:noFill/>
          <a:ln>
            <a:noFill/>
          </a:ln>
        </p:spPr>
        <p:txBody>
          <a:bodyPr anchorCtr="0" anchor="t" bIns="34275" lIns="68575" spcFirstLastPara="1" rIns="68575" wrap="square" tIns="34275">
            <a:noAutofit/>
          </a:bodyPr>
          <a:lstStyle/>
          <a:p>
            <a:pPr indent="-254000" lvl="0" marL="254000" marR="0" rtl="0" algn="l">
              <a:spcBef>
                <a:spcPts val="0"/>
              </a:spcBef>
              <a:spcAft>
                <a:spcPts val="0"/>
              </a:spcAft>
              <a:buClr>
                <a:srgbClr val="86D1D8"/>
              </a:buClr>
              <a:buSzPts val="2400"/>
              <a:buFont typeface="Noto Sans Symbols"/>
              <a:buChar char="▶"/>
            </a:pPr>
            <a:r>
              <a:rPr b="0" i="0" lang="es" sz="3000" u="none" cap="none" strike="noStrike">
                <a:solidFill>
                  <a:schemeClr val="lt1"/>
                </a:solidFill>
                <a:latin typeface="Century Gothic"/>
                <a:ea typeface="Century Gothic"/>
                <a:cs typeface="Century Gothic"/>
                <a:sym typeface="Century Gothic"/>
              </a:rPr>
              <a:t>HARDWARE – MEMORIA DE VIDEO</a:t>
            </a:r>
            <a:endParaRPr b="0" i="0" sz="30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MEMORIA</a:t>
            </a:r>
            <a:endParaRPr b="1" i="1" sz="1400">
              <a:latin typeface="Decima Nova Pro"/>
              <a:ea typeface="Decima Nova Pro"/>
              <a:cs typeface="Decima Nova Pro"/>
              <a:sym typeface="Decima Nova Pro"/>
            </a:endParaRPr>
          </a:p>
        </p:txBody>
      </p:sp>
      <p:sp>
        <p:nvSpPr>
          <p:cNvPr id="249" name="Google Shape;249;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rgbClr val="333333"/>
                </a:solidFill>
              </a:rPr>
              <a:t>MEMORIA EXTERNA O SECUNDARIA:</a:t>
            </a:r>
            <a:endParaRPr>
              <a:solidFill>
                <a:srgbClr val="333333"/>
              </a:solidFill>
            </a:endParaRPr>
          </a:p>
          <a:p>
            <a:pPr indent="0" lvl="0" marL="0" rtl="0" algn="just">
              <a:spcBef>
                <a:spcPts val="0"/>
              </a:spcBef>
              <a:spcAft>
                <a:spcPts val="0"/>
              </a:spcAft>
              <a:buNone/>
            </a:pPr>
            <a:r>
              <a:t/>
            </a:r>
            <a:endParaRPr>
              <a:solidFill>
                <a:srgbClr val="333333"/>
              </a:solidFill>
            </a:endParaRPr>
          </a:p>
          <a:p>
            <a:pPr indent="-342900" lvl="0" marL="457200" rtl="0" algn="just">
              <a:spcBef>
                <a:spcPts val="0"/>
              </a:spcBef>
              <a:spcAft>
                <a:spcPts val="0"/>
              </a:spcAft>
              <a:buClr>
                <a:srgbClr val="333333"/>
              </a:buClr>
              <a:buSzPts val="1800"/>
              <a:buChar char="●"/>
            </a:pPr>
            <a:r>
              <a:rPr lang="es">
                <a:solidFill>
                  <a:srgbClr val="333333"/>
                </a:solidFill>
              </a:rPr>
              <a:t>Reciben este nombre los soportes de almacenamiento masivo, ya que almacenan gran cantidad de información de manera permanente.</a:t>
            </a:r>
            <a:endParaRPr>
              <a:solidFill>
                <a:srgbClr val="333333"/>
              </a:solidFill>
            </a:endParaRPr>
          </a:p>
          <a:p>
            <a:pPr indent="-342900" lvl="0" marL="457200" rtl="0" algn="just">
              <a:spcBef>
                <a:spcPts val="0"/>
              </a:spcBef>
              <a:spcAft>
                <a:spcPts val="0"/>
              </a:spcAft>
              <a:buClr>
                <a:srgbClr val="333333"/>
              </a:buClr>
              <a:buSzPts val="1800"/>
              <a:buChar char="●"/>
            </a:pPr>
            <a:r>
              <a:rPr lang="es">
                <a:solidFill>
                  <a:srgbClr val="333333"/>
                </a:solidFill>
              </a:rPr>
              <a:t>Es más lenta que la memoria principal o RAM, debido a los componentes electrónicos con los que están diseñados.</a:t>
            </a:r>
            <a:endParaRPr>
              <a:solidFill>
                <a:srgbClr val="333333"/>
              </a:solidFill>
            </a:endParaRPr>
          </a:p>
          <a:p>
            <a:pPr indent="-342900" lvl="0" marL="457200" rtl="0" algn="just">
              <a:spcBef>
                <a:spcPts val="0"/>
              </a:spcBef>
              <a:spcAft>
                <a:spcPts val="0"/>
              </a:spcAft>
              <a:buClr>
                <a:srgbClr val="333333"/>
              </a:buClr>
              <a:buSzPts val="1800"/>
              <a:buChar char="●"/>
            </a:pPr>
            <a:r>
              <a:rPr lang="es">
                <a:solidFill>
                  <a:srgbClr val="333333"/>
                </a:solidFill>
              </a:rPr>
              <a:t>Memoria no volátil (No necesita energía para mantener los datos almacenados).</a:t>
            </a:r>
            <a:endParaRPr>
              <a:solidFill>
                <a:srgbClr val="333333"/>
              </a:solidFill>
            </a:endParaRPr>
          </a:p>
          <a:p>
            <a:pPr indent="-342900" lvl="0" marL="457200" rtl="0" algn="just">
              <a:spcBef>
                <a:spcPts val="0"/>
              </a:spcBef>
              <a:spcAft>
                <a:spcPts val="0"/>
              </a:spcAft>
              <a:buClr>
                <a:srgbClr val="333333"/>
              </a:buClr>
              <a:buSzPts val="1800"/>
              <a:buChar char="●"/>
            </a:pPr>
            <a:r>
              <a:rPr lang="es">
                <a:solidFill>
                  <a:srgbClr val="333333"/>
                </a:solidFill>
              </a:rPr>
              <a:t>Pen-Drive, Discos duros, Disquetes, Cintas DAT, etc.</a:t>
            </a:r>
            <a:endParaRPr>
              <a:solidFill>
                <a:srgbClr val="333333"/>
              </a:solidFill>
            </a:endParaRPr>
          </a:p>
        </p:txBody>
      </p:sp>
      <p:pic>
        <p:nvPicPr>
          <p:cNvPr descr="E:\CALIDAD\ZARAGOZA CALIDAD EFQM\LOGOTIPOS SALESIANOS\LOGOS 12 03 15\Logotipos_colegio\ZARAGOZAcoleHN2.jpg" id="250" name="Google Shape;250;p39"/>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1"/>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2"/>
              </a:buClr>
              <a:buSzPts val="3200"/>
              <a:buFont typeface="Century Gothic"/>
              <a:buNone/>
            </a:pPr>
            <a:r>
              <a:rPr b="0" i="0" lang="es" sz="3200" u="none" cap="none" strike="noStrike">
                <a:solidFill>
                  <a:schemeClr val="lt2"/>
                </a:solidFill>
                <a:latin typeface="Century Gothic"/>
                <a:ea typeface="Century Gothic"/>
                <a:cs typeface="Century Gothic"/>
                <a:sym typeface="Century Gothic"/>
              </a:rPr>
              <a:t>HARDWARE – MEMORIA DE VIDEO</a:t>
            </a:r>
            <a:endParaRPr b="0" i="0" sz="3200" u="none" cap="none" strike="noStrike">
              <a:solidFill>
                <a:schemeClr val="lt2"/>
              </a:solidFill>
              <a:latin typeface="Century Gothic"/>
              <a:ea typeface="Century Gothic"/>
              <a:cs typeface="Century Gothic"/>
              <a:sym typeface="Century Gothic"/>
            </a:endParaRPr>
          </a:p>
        </p:txBody>
      </p:sp>
      <p:sp>
        <p:nvSpPr>
          <p:cNvPr id="781" name="Google Shape;781;p111"/>
          <p:cNvSpPr txBox="1"/>
          <p:nvPr>
            <p:ph idx="1" type="body"/>
          </p:nvPr>
        </p:nvSpPr>
        <p:spPr>
          <a:xfrm>
            <a:off x="827484" y="1539688"/>
            <a:ext cx="6710100" cy="3146700"/>
          </a:xfrm>
          <a:prstGeom prst="rect">
            <a:avLst/>
          </a:prstGeom>
          <a:noFill/>
          <a:ln>
            <a:noFill/>
          </a:ln>
        </p:spPr>
        <p:txBody>
          <a:bodyPr anchorCtr="0" anchor="t" bIns="34275" lIns="68575" spcFirstLastPara="1" rIns="68575" wrap="square" tIns="34275">
            <a:noAutofit/>
          </a:bodyPr>
          <a:lstStyle/>
          <a:p>
            <a:pPr indent="-254000" lvl="0" marL="254000" marR="0" rtl="0" algn="just">
              <a:spcBef>
                <a:spcPts val="0"/>
              </a:spcBef>
              <a:spcAft>
                <a:spcPts val="0"/>
              </a:spcAft>
              <a:buClr>
                <a:srgbClr val="86D1D8"/>
              </a:buClr>
              <a:buSzPts val="1200"/>
              <a:buFont typeface="Noto Sans Symbols"/>
              <a:buChar char="▶"/>
            </a:pPr>
            <a:r>
              <a:rPr b="0" i="0" lang="es" sz="1500" u="none" cap="none" strike="noStrike">
                <a:solidFill>
                  <a:schemeClr val="lt1"/>
                </a:solidFill>
                <a:latin typeface="Century Gothic"/>
                <a:ea typeface="Century Gothic"/>
                <a:cs typeface="Century Gothic"/>
                <a:sym typeface="Century Gothic"/>
              </a:rPr>
              <a:t>Componente importante, que </a:t>
            </a:r>
            <a:r>
              <a:rPr lang="es"/>
              <a:t>está</a:t>
            </a:r>
            <a:r>
              <a:rPr b="0" i="0" lang="es" sz="1500" u="none" cap="none" strike="noStrike">
                <a:solidFill>
                  <a:schemeClr val="lt1"/>
                </a:solidFill>
                <a:latin typeface="Century Gothic"/>
                <a:ea typeface="Century Gothic"/>
                <a:cs typeface="Century Gothic"/>
                <a:sym typeface="Century Gothic"/>
              </a:rPr>
              <a:t> integrado en la tarjeta gráfica, ya que la memoria gráfica libera la memoria RAM de las tareas de procesamiento gráfico.</a:t>
            </a:r>
            <a:endParaRPr/>
          </a:p>
          <a:p>
            <a:pPr indent="-254000" lvl="0" marL="254000" marR="0" rtl="0" algn="just">
              <a:spcBef>
                <a:spcPts val="800"/>
              </a:spcBef>
              <a:spcAft>
                <a:spcPts val="0"/>
              </a:spcAft>
              <a:buClr>
                <a:srgbClr val="86D1D8"/>
              </a:buClr>
              <a:buSzPts val="1200"/>
              <a:buFont typeface="Noto Sans Symbols"/>
              <a:buChar char="▶"/>
            </a:pPr>
            <a:r>
              <a:rPr b="0" i="0" lang="es" sz="1500" u="none" cap="none" strike="noStrike">
                <a:solidFill>
                  <a:schemeClr val="lt1"/>
                </a:solidFill>
                <a:latin typeface="Century Gothic"/>
                <a:ea typeface="Century Gothic"/>
                <a:cs typeface="Century Gothic"/>
                <a:sym typeface="Century Gothic"/>
              </a:rPr>
              <a:t>Cuanta mayor cantidad y calidad de la memoria RAM de video, mayor podrá ser el número de colores simultáneos, mayor resolución y capacidad y velocidad gráfica en 3D.</a:t>
            </a:r>
            <a:endParaRPr/>
          </a:p>
          <a:p>
            <a:pPr indent="-254000" lvl="0" marL="254000" marR="0" rtl="0" algn="just">
              <a:spcBef>
                <a:spcPts val="800"/>
              </a:spcBef>
              <a:spcAft>
                <a:spcPts val="0"/>
              </a:spcAft>
              <a:buClr>
                <a:srgbClr val="86D1D8"/>
              </a:buClr>
              <a:buSzPts val="1200"/>
              <a:buFont typeface="Noto Sans Symbols"/>
              <a:buChar char="▶"/>
            </a:pPr>
            <a:r>
              <a:rPr b="0" i="0" lang="es" sz="1500" u="none" cap="none" strike="noStrike">
                <a:solidFill>
                  <a:schemeClr val="lt1"/>
                </a:solidFill>
                <a:latin typeface="Century Gothic"/>
                <a:ea typeface="Century Gothic"/>
                <a:cs typeface="Century Gothic"/>
                <a:sym typeface="Century Gothic"/>
              </a:rPr>
              <a:t>Los tipos de memorias RAM de video son iguales tecnológicamente que los tipos de memorias para la memoria principal, aunque este tipo de memorias tienen mayor frecuencia de trabajo, mayor tasa de transferencia y menor voltaje, aunque tienen mayores tiempos de latencia.</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12"/>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2"/>
              </a:buClr>
              <a:buSzPts val="3200"/>
              <a:buFont typeface="Century Gothic"/>
              <a:buNone/>
            </a:pPr>
            <a:r>
              <a:rPr b="0" i="0" lang="es" sz="3200" u="none" cap="none" strike="noStrike">
                <a:solidFill>
                  <a:schemeClr val="lt2"/>
                </a:solidFill>
                <a:latin typeface="Century Gothic"/>
                <a:ea typeface="Century Gothic"/>
                <a:cs typeface="Century Gothic"/>
                <a:sym typeface="Century Gothic"/>
              </a:rPr>
              <a:t>HARDWARE – MEMORIA DE VIDEO</a:t>
            </a:r>
            <a:endParaRPr b="0" i="0" sz="3200" u="none" cap="none" strike="noStrike">
              <a:solidFill>
                <a:schemeClr val="lt2"/>
              </a:solidFill>
              <a:latin typeface="Century Gothic"/>
              <a:ea typeface="Century Gothic"/>
              <a:cs typeface="Century Gothic"/>
              <a:sym typeface="Century Gothic"/>
            </a:endParaRPr>
          </a:p>
        </p:txBody>
      </p:sp>
      <p:sp>
        <p:nvSpPr>
          <p:cNvPr id="787" name="Google Shape;787;p112"/>
          <p:cNvSpPr txBox="1"/>
          <p:nvPr>
            <p:ph idx="1" type="body"/>
          </p:nvPr>
        </p:nvSpPr>
        <p:spPr>
          <a:xfrm>
            <a:off x="827484" y="1539688"/>
            <a:ext cx="6710100" cy="3146700"/>
          </a:xfrm>
          <a:prstGeom prst="rect">
            <a:avLst/>
          </a:prstGeom>
          <a:noFill/>
          <a:ln>
            <a:noFill/>
          </a:ln>
        </p:spPr>
        <p:txBody>
          <a:bodyPr anchorCtr="0" anchor="t" bIns="34275" lIns="68575" spcFirstLastPara="1" rIns="68575" wrap="square" tIns="34275">
            <a:noAutofit/>
          </a:bodyPr>
          <a:lstStyle/>
          <a:p>
            <a:pPr indent="-254000" lvl="0" marL="254000" marR="0" rtl="0" algn="just">
              <a:lnSpc>
                <a:spcPct val="90000"/>
              </a:lnSpc>
              <a:spcBef>
                <a:spcPts val="0"/>
              </a:spcBef>
              <a:spcAft>
                <a:spcPts val="0"/>
              </a:spcAft>
              <a:buClr>
                <a:srgbClr val="86D1D8"/>
              </a:buClr>
              <a:buSzPts val="1200"/>
              <a:buFont typeface="Noto Sans Symbols"/>
              <a:buChar char="▶"/>
            </a:pPr>
            <a:r>
              <a:rPr b="0" i="0" lang="es" sz="1500" u="none" cap="none" strike="noStrike">
                <a:solidFill>
                  <a:schemeClr val="lt1"/>
                </a:solidFill>
                <a:latin typeface="Century Gothic"/>
                <a:ea typeface="Century Gothic"/>
                <a:cs typeface="Century Gothic"/>
                <a:sym typeface="Century Gothic"/>
              </a:rPr>
              <a:t>TIPOS DE MEMORIA DE VIDEO:</a:t>
            </a:r>
            <a:endParaRPr/>
          </a:p>
          <a:p>
            <a:pPr indent="-209550" lvl="1" marL="558800" marR="0" rtl="0" algn="just">
              <a:lnSpc>
                <a:spcPct val="90000"/>
              </a:lnSpc>
              <a:spcBef>
                <a:spcPts val="800"/>
              </a:spcBef>
              <a:spcAft>
                <a:spcPts val="0"/>
              </a:spcAft>
              <a:buClr>
                <a:srgbClr val="86D1D8"/>
              </a:buClr>
              <a:buSzPts val="1100"/>
              <a:buFont typeface="Noto Sans Symbols"/>
              <a:buChar char="▶"/>
            </a:pPr>
            <a:r>
              <a:rPr b="1" i="1" lang="es" sz="1400" u="none" cap="none" strike="noStrike">
                <a:solidFill>
                  <a:schemeClr val="lt1"/>
                </a:solidFill>
                <a:latin typeface="Century Gothic"/>
                <a:ea typeface="Century Gothic"/>
                <a:cs typeface="Century Gothic"/>
                <a:sym typeface="Century Gothic"/>
              </a:rPr>
              <a:t>SDRAM:</a:t>
            </a:r>
            <a:r>
              <a:rPr b="0" i="0" lang="es" sz="1400" u="none" cap="none" strike="noStrike">
                <a:solidFill>
                  <a:schemeClr val="lt1"/>
                </a:solidFill>
                <a:latin typeface="Century Gothic"/>
                <a:ea typeface="Century Gothic"/>
                <a:cs typeface="Century Gothic"/>
                <a:sym typeface="Century Gothic"/>
              </a:rPr>
              <a:t> Utiliza la misma tecnología que la memoria principal y es una de las más utilizadas en las tarjetas gráficas.</a:t>
            </a:r>
            <a:endParaRPr/>
          </a:p>
          <a:p>
            <a:pPr indent="-222250" lvl="1" marL="558800" marR="0" rtl="0" algn="just">
              <a:lnSpc>
                <a:spcPct val="90000"/>
              </a:lnSpc>
              <a:spcBef>
                <a:spcPts val="800"/>
              </a:spcBef>
              <a:spcAft>
                <a:spcPts val="0"/>
              </a:spcAft>
              <a:buClr>
                <a:srgbClr val="86D1D8"/>
              </a:buClr>
              <a:buSzPts val="1100"/>
              <a:buFont typeface="Noto Sans Symbols"/>
              <a:buChar char="▶"/>
            </a:pPr>
            <a:r>
              <a:rPr b="1" i="1" lang="es" sz="1400" u="none" cap="none" strike="noStrike">
                <a:solidFill>
                  <a:schemeClr val="lt1"/>
                </a:solidFill>
                <a:latin typeface="Century Gothic"/>
                <a:ea typeface="Century Gothic"/>
                <a:cs typeface="Century Gothic"/>
                <a:sym typeface="Century Gothic"/>
              </a:rPr>
              <a:t>SGRAM (Synchronous Graphics RAM):</a:t>
            </a:r>
            <a:r>
              <a:rPr b="0" i="0" lang="es" sz="1400" u="none" cap="none" strike="noStrike">
                <a:solidFill>
                  <a:schemeClr val="lt1"/>
                </a:solidFill>
                <a:latin typeface="Century Gothic"/>
                <a:ea typeface="Century Gothic"/>
                <a:cs typeface="Century Gothic"/>
                <a:sym typeface="Century Gothic"/>
              </a:rPr>
              <a:t> RAM gráfica síncrona que se caracteriza por sus altas prestaciones (alta velocidad y bajo consumo).  Son de tipo síncrono y, por tanto, minimizan los tiempos de retardo. Utilizan tecnología SDRAM. Mejora las prestaciones respecto SDRAM.</a:t>
            </a:r>
            <a:endParaRPr b="0" i="0" sz="1400" u="none" cap="none" strike="noStrike">
              <a:solidFill>
                <a:schemeClr val="lt1"/>
              </a:solidFill>
              <a:latin typeface="Century Gothic"/>
              <a:ea typeface="Century Gothic"/>
              <a:cs typeface="Century Gothic"/>
              <a:sym typeface="Century Gothic"/>
            </a:endParaRPr>
          </a:p>
          <a:p>
            <a:pPr indent="-222250" lvl="1" marL="558800" marR="0" rtl="0" algn="just">
              <a:lnSpc>
                <a:spcPct val="90000"/>
              </a:lnSpc>
              <a:spcBef>
                <a:spcPts val="800"/>
              </a:spcBef>
              <a:spcAft>
                <a:spcPts val="0"/>
              </a:spcAft>
              <a:buClr>
                <a:srgbClr val="86D1D8"/>
              </a:buClr>
              <a:buSzPts val="1100"/>
              <a:buFont typeface="Noto Sans Symbols"/>
              <a:buChar char="▶"/>
            </a:pPr>
            <a:r>
              <a:rPr b="1" i="1" lang="es" sz="1400" u="none" cap="none" strike="noStrike">
                <a:solidFill>
                  <a:schemeClr val="lt1"/>
                </a:solidFill>
                <a:latin typeface="Century Gothic"/>
                <a:ea typeface="Century Gothic"/>
                <a:cs typeface="Century Gothic"/>
                <a:sym typeface="Century Gothic"/>
              </a:rPr>
              <a:t>GDDR – SGRAM/ GDDR - SDRAM (Graphics Double Data Rate SGRAM):</a:t>
            </a:r>
            <a:r>
              <a:rPr b="0" i="1" lang="es" sz="1400" u="none" cap="none" strike="noStrike">
                <a:solidFill>
                  <a:schemeClr val="lt1"/>
                </a:solidFill>
                <a:latin typeface="Century Gothic"/>
                <a:ea typeface="Century Gothic"/>
                <a:cs typeface="Century Gothic"/>
                <a:sym typeface="Century Gothic"/>
              </a:rPr>
              <a:t> </a:t>
            </a:r>
            <a:r>
              <a:rPr b="0" i="0" lang="es" sz="1400" u="none" cap="none" strike="noStrike">
                <a:solidFill>
                  <a:schemeClr val="lt1"/>
                </a:solidFill>
                <a:latin typeface="Century Gothic"/>
                <a:ea typeface="Century Gothic"/>
                <a:cs typeface="Century Gothic"/>
                <a:sym typeface="Century Gothic"/>
              </a:rPr>
              <a:t>es una memoria gráfica basada en DDR SDRAM, que se caracteriza por su tasa de transferencia, sus tiempos optimizados de acceso y las altas frecuencias de reloj, es el tipo más común de memoria gráfica a día de hoy y esta en la versión GDDR5. El futuro es la versión GDDR6 para el año 2018.</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13"/>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2"/>
              </a:buClr>
              <a:buSzPts val="3200"/>
              <a:buFont typeface="Century Gothic"/>
              <a:buNone/>
            </a:pPr>
            <a:r>
              <a:rPr b="0" i="0" lang="es" sz="3200" u="none" cap="none" strike="noStrike">
                <a:solidFill>
                  <a:schemeClr val="lt2"/>
                </a:solidFill>
                <a:latin typeface="Century Gothic"/>
                <a:ea typeface="Century Gothic"/>
                <a:cs typeface="Century Gothic"/>
                <a:sym typeface="Century Gothic"/>
              </a:rPr>
              <a:t>HARDWARE – MEMORIA DE VIDEO</a:t>
            </a:r>
            <a:endParaRPr b="0" i="0" sz="3200" u="none" cap="none" strike="noStrike">
              <a:solidFill>
                <a:schemeClr val="lt2"/>
              </a:solidFill>
              <a:latin typeface="Century Gothic"/>
              <a:ea typeface="Century Gothic"/>
              <a:cs typeface="Century Gothic"/>
              <a:sym typeface="Century Gothic"/>
            </a:endParaRPr>
          </a:p>
        </p:txBody>
      </p:sp>
      <p:sp>
        <p:nvSpPr>
          <p:cNvPr id="793" name="Google Shape;793;p113"/>
          <p:cNvSpPr txBox="1"/>
          <p:nvPr>
            <p:ph idx="1" type="body"/>
          </p:nvPr>
        </p:nvSpPr>
        <p:spPr>
          <a:xfrm>
            <a:off x="827484" y="1539688"/>
            <a:ext cx="6710100" cy="3146700"/>
          </a:xfrm>
          <a:prstGeom prst="rect">
            <a:avLst/>
          </a:prstGeom>
          <a:noFill/>
          <a:ln>
            <a:noFill/>
          </a:ln>
        </p:spPr>
        <p:txBody>
          <a:bodyPr anchorCtr="0" anchor="t" bIns="34275" lIns="68575" spcFirstLastPara="1" rIns="68575" wrap="square" tIns="34275">
            <a:noAutofit/>
          </a:bodyPr>
          <a:lstStyle/>
          <a:p>
            <a:pPr indent="-254000" lvl="0" marL="254000" marR="0" rtl="0" algn="just">
              <a:spcBef>
                <a:spcPts val="0"/>
              </a:spcBef>
              <a:spcAft>
                <a:spcPts val="0"/>
              </a:spcAft>
              <a:buClr>
                <a:srgbClr val="86D1D8"/>
              </a:buClr>
              <a:buSzPts val="1200"/>
              <a:buFont typeface="Noto Sans Symbols"/>
              <a:buChar char="▶"/>
            </a:pPr>
            <a:r>
              <a:rPr b="0" i="0" lang="es" sz="1500" u="none" cap="none" strike="noStrike">
                <a:solidFill>
                  <a:schemeClr val="lt1"/>
                </a:solidFill>
                <a:latin typeface="Century Gothic"/>
                <a:ea typeface="Century Gothic"/>
                <a:cs typeface="Century Gothic"/>
                <a:sym typeface="Century Gothic"/>
              </a:rPr>
              <a:t>TIPOS DE MEMORIA DE VIDEO:</a:t>
            </a:r>
            <a:endParaRPr/>
          </a:p>
          <a:p>
            <a:pPr indent="-222250" lvl="1" marL="558800" marR="0" rtl="0" algn="just">
              <a:spcBef>
                <a:spcPts val="800"/>
              </a:spcBef>
              <a:spcAft>
                <a:spcPts val="0"/>
              </a:spcAft>
              <a:buClr>
                <a:srgbClr val="86D1D8"/>
              </a:buClr>
              <a:buSzPts val="1100"/>
              <a:buFont typeface="Noto Sans Symbols"/>
              <a:buChar char="▶"/>
            </a:pPr>
            <a:r>
              <a:rPr b="0" i="0" lang="es" sz="1400" u="none" cap="none" strike="noStrike">
                <a:solidFill>
                  <a:schemeClr val="lt1"/>
                </a:solidFill>
                <a:latin typeface="Century Gothic"/>
                <a:ea typeface="Century Gothic"/>
                <a:cs typeface="Century Gothic"/>
                <a:sym typeface="Century Gothic"/>
              </a:rPr>
              <a:t>La tecnología GDDR no equivale en todas sus versiones a la tecnología DDR:</a:t>
            </a:r>
            <a:endParaRPr/>
          </a:p>
          <a:p>
            <a:pPr indent="-177800" lvl="2" marL="863600" marR="0" rtl="0" algn="just">
              <a:spcBef>
                <a:spcPts val="800"/>
              </a:spcBef>
              <a:spcAft>
                <a:spcPts val="0"/>
              </a:spcAft>
              <a:buClr>
                <a:srgbClr val="86D1D8"/>
              </a:buClr>
              <a:buSzPts val="1000"/>
              <a:buFont typeface="Noto Sans Symbols"/>
              <a:buChar char="▶"/>
            </a:pPr>
            <a:r>
              <a:rPr b="0" i="0" lang="es" sz="1200" u="none" cap="none" strike="noStrike">
                <a:solidFill>
                  <a:schemeClr val="lt1"/>
                </a:solidFill>
                <a:latin typeface="Century Gothic"/>
                <a:ea typeface="Century Gothic"/>
                <a:cs typeface="Century Gothic"/>
                <a:sym typeface="Century Gothic"/>
              </a:rPr>
              <a:t>GDDR → Base Tecnológica DDR</a:t>
            </a:r>
            <a:endParaRPr b="0" i="0" sz="1200" u="none" cap="none" strike="noStrike">
              <a:solidFill>
                <a:schemeClr val="lt1"/>
              </a:solidFill>
              <a:latin typeface="Century Gothic"/>
              <a:ea typeface="Century Gothic"/>
              <a:cs typeface="Century Gothic"/>
              <a:sym typeface="Century Gothic"/>
            </a:endParaRPr>
          </a:p>
          <a:p>
            <a:pPr indent="-177800" lvl="2" marL="863600" marR="0" rtl="0" algn="just">
              <a:spcBef>
                <a:spcPts val="800"/>
              </a:spcBef>
              <a:spcAft>
                <a:spcPts val="0"/>
              </a:spcAft>
              <a:buClr>
                <a:srgbClr val="86D1D8"/>
              </a:buClr>
              <a:buSzPts val="1000"/>
              <a:buFont typeface="Noto Sans Symbols"/>
              <a:buChar char="▶"/>
            </a:pPr>
            <a:r>
              <a:rPr b="0" i="0" lang="es" sz="1200" u="none" cap="none" strike="noStrike">
                <a:solidFill>
                  <a:schemeClr val="lt1"/>
                </a:solidFill>
                <a:latin typeface="Century Gothic"/>
                <a:ea typeface="Century Gothic"/>
                <a:cs typeface="Century Gothic"/>
                <a:sym typeface="Century Gothic"/>
              </a:rPr>
              <a:t>GDDR2 → Base Tecnológica DDR2</a:t>
            </a:r>
            <a:endParaRPr/>
          </a:p>
          <a:p>
            <a:pPr indent="-177800" lvl="2" marL="863600" marR="0" rtl="0" algn="just">
              <a:spcBef>
                <a:spcPts val="800"/>
              </a:spcBef>
              <a:spcAft>
                <a:spcPts val="0"/>
              </a:spcAft>
              <a:buClr>
                <a:srgbClr val="86D1D8"/>
              </a:buClr>
              <a:buSzPts val="1000"/>
              <a:buFont typeface="Noto Sans Symbols"/>
              <a:buChar char="▶"/>
            </a:pPr>
            <a:r>
              <a:rPr b="0" i="0" lang="es" sz="1200" u="none" cap="none" strike="noStrike">
                <a:solidFill>
                  <a:schemeClr val="lt1"/>
                </a:solidFill>
                <a:latin typeface="Century Gothic"/>
                <a:ea typeface="Century Gothic"/>
                <a:cs typeface="Century Gothic"/>
                <a:sym typeface="Century Gothic"/>
              </a:rPr>
              <a:t>GDDR3 → Base Tecnológica DDR2</a:t>
            </a:r>
            <a:endParaRPr/>
          </a:p>
          <a:p>
            <a:pPr indent="-177800" lvl="2" marL="863600" marR="0" rtl="0" algn="just">
              <a:spcBef>
                <a:spcPts val="800"/>
              </a:spcBef>
              <a:spcAft>
                <a:spcPts val="0"/>
              </a:spcAft>
              <a:buClr>
                <a:srgbClr val="86D1D8"/>
              </a:buClr>
              <a:buSzPts val="1000"/>
              <a:buFont typeface="Noto Sans Symbols"/>
              <a:buChar char="▶"/>
            </a:pPr>
            <a:r>
              <a:rPr b="0" i="0" lang="es" sz="1200" u="none" cap="none" strike="noStrike">
                <a:solidFill>
                  <a:schemeClr val="lt1"/>
                </a:solidFill>
                <a:latin typeface="Century Gothic"/>
                <a:ea typeface="Century Gothic"/>
                <a:cs typeface="Century Gothic"/>
                <a:sym typeface="Century Gothic"/>
              </a:rPr>
              <a:t>GDDR4 → Base Tecnológica DDR2</a:t>
            </a:r>
            <a:endParaRPr/>
          </a:p>
          <a:p>
            <a:pPr indent="-177800" lvl="2" marL="863600" marR="0" rtl="0" algn="just">
              <a:spcBef>
                <a:spcPts val="800"/>
              </a:spcBef>
              <a:spcAft>
                <a:spcPts val="0"/>
              </a:spcAft>
              <a:buClr>
                <a:srgbClr val="86D1D8"/>
              </a:buClr>
              <a:buSzPts val="1000"/>
              <a:buFont typeface="Noto Sans Symbols"/>
              <a:buChar char="▶"/>
            </a:pPr>
            <a:r>
              <a:rPr b="0" i="0" lang="es" sz="1200" u="none" cap="none" strike="noStrike">
                <a:solidFill>
                  <a:schemeClr val="lt1"/>
                </a:solidFill>
                <a:latin typeface="Century Gothic"/>
                <a:ea typeface="Century Gothic"/>
                <a:cs typeface="Century Gothic"/>
                <a:sym typeface="Century Gothic"/>
              </a:rPr>
              <a:t>GDDR5 → Base Tecnológica DDR3</a:t>
            </a:r>
            <a:endParaRPr/>
          </a:p>
          <a:p>
            <a:pPr indent="-177800" lvl="2" marL="863600" marR="0" rtl="0" algn="just">
              <a:spcBef>
                <a:spcPts val="800"/>
              </a:spcBef>
              <a:spcAft>
                <a:spcPts val="0"/>
              </a:spcAft>
              <a:buClr>
                <a:srgbClr val="86D1D8"/>
              </a:buClr>
              <a:buSzPts val="1000"/>
              <a:buFont typeface="Noto Sans Symbols"/>
              <a:buChar char="▶"/>
            </a:pPr>
            <a:r>
              <a:rPr b="0" i="0" lang="es" sz="1200" u="none" cap="none" strike="noStrike">
                <a:solidFill>
                  <a:schemeClr val="lt1"/>
                </a:solidFill>
                <a:latin typeface="Century Gothic"/>
                <a:ea typeface="Century Gothic"/>
                <a:cs typeface="Century Gothic"/>
                <a:sym typeface="Century Gothic"/>
              </a:rPr>
              <a:t>FUTUTRO: GDDR6 → Base Tecnológica DDR4.</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14"/>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2"/>
              </a:buClr>
              <a:buSzPts val="3200"/>
              <a:buFont typeface="Century Gothic"/>
              <a:buNone/>
            </a:pPr>
            <a:r>
              <a:t/>
            </a:r>
            <a:endParaRPr b="0" i="0" sz="3200" u="none" cap="none" strike="noStrike">
              <a:solidFill>
                <a:schemeClr val="lt2"/>
              </a:solidFill>
              <a:latin typeface="Century Gothic"/>
              <a:ea typeface="Century Gothic"/>
              <a:cs typeface="Century Gothic"/>
              <a:sym typeface="Century Gothic"/>
            </a:endParaRPr>
          </a:p>
        </p:txBody>
      </p:sp>
      <p:sp>
        <p:nvSpPr>
          <p:cNvPr id="799" name="Google Shape;799;p114"/>
          <p:cNvSpPr txBox="1"/>
          <p:nvPr>
            <p:ph idx="1" type="body"/>
          </p:nvPr>
        </p:nvSpPr>
        <p:spPr>
          <a:xfrm>
            <a:off x="827484" y="1539688"/>
            <a:ext cx="6710100" cy="3146700"/>
          </a:xfrm>
          <a:prstGeom prst="rect">
            <a:avLst/>
          </a:prstGeom>
          <a:noFill/>
          <a:ln>
            <a:noFill/>
          </a:ln>
        </p:spPr>
        <p:txBody>
          <a:bodyPr anchorCtr="0" anchor="t" bIns="34275" lIns="68575" spcFirstLastPara="1" rIns="68575" wrap="square" tIns="34275">
            <a:noAutofit/>
          </a:bodyPr>
          <a:lstStyle/>
          <a:p>
            <a:pPr indent="-215900" lvl="1" marL="558800" marR="0" rtl="0" algn="l">
              <a:spcBef>
                <a:spcPts val="0"/>
              </a:spcBef>
              <a:spcAft>
                <a:spcPts val="0"/>
              </a:spcAft>
              <a:buClr>
                <a:srgbClr val="86D1D8"/>
              </a:buClr>
              <a:buSzPts val="2400"/>
              <a:buFont typeface="Noto Sans Symbols"/>
              <a:buChar char="▶"/>
            </a:pPr>
            <a:r>
              <a:rPr b="0" i="0" lang="es" sz="3000" u="none" cap="none" strike="noStrike">
                <a:solidFill>
                  <a:schemeClr val="lt1"/>
                </a:solidFill>
                <a:latin typeface="Century Gothic"/>
                <a:ea typeface="Century Gothic"/>
                <a:cs typeface="Century Gothic"/>
                <a:sym typeface="Century Gothic"/>
              </a:rPr>
              <a:t>HARDWARE – MEMORIA CACHÉ</a:t>
            </a:r>
            <a:endParaRPr b="0" i="0" sz="30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15"/>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2"/>
              </a:buClr>
              <a:buSzPts val="3200"/>
              <a:buFont typeface="Century Gothic"/>
              <a:buNone/>
            </a:pPr>
            <a:r>
              <a:rPr b="0" i="0" lang="es" sz="3200" u="none" cap="none" strike="noStrike">
                <a:solidFill>
                  <a:schemeClr val="lt2"/>
                </a:solidFill>
                <a:latin typeface="Century Gothic"/>
                <a:ea typeface="Century Gothic"/>
                <a:cs typeface="Century Gothic"/>
                <a:sym typeface="Century Gothic"/>
              </a:rPr>
              <a:t>HARDWARE – MEMORIA CACHÉ</a:t>
            </a:r>
            <a:endParaRPr b="0" i="0" sz="3200" u="none" cap="none" strike="noStrike">
              <a:solidFill>
                <a:schemeClr val="lt2"/>
              </a:solidFill>
              <a:latin typeface="Century Gothic"/>
              <a:ea typeface="Century Gothic"/>
              <a:cs typeface="Century Gothic"/>
              <a:sym typeface="Century Gothic"/>
            </a:endParaRPr>
          </a:p>
        </p:txBody>
      </p:sp>
      <p:sp>
        <p:nvSpPr>
          <p:cNvPr id="805" name="Google Shape;805;p115"/>
          <p:cNvSpPr txBox="1"/>
          <p:nvPr>
            <p:ph idx="1" type="body"/>
          </p:nvPr>
        </p:nvSpPr>
        <p:spPr>
          <a:xfrm>
            <a:off x="827484" y="1539688"/>
            <a:ext cx="6710100" cy="3146700"/>
          </a:xfrm>
          <a:prstGeom prst="rect">
            <a:avLst/>
          </a:prstGeom>
          <a:noFill/>
          <a:ln>
            <a:noFill/>
          </a:ln>
        </p:spPr>
        <p:txBody>
          <a:bodyPr anchorCtr="0" anchor="t" bIns="34275" lIns="68575" spcFirstLastPara="1" rIns="68575" wrap="square" tIns="34275">
            <a:noAutofit/>
          </a:bodyPr>
          <a:lstStyle/>
          <a:p>
            <a:pPr indent="-247650" lvl="0" marL="254000" marR="0" rtl="0" algn="just">
              <a:lnSpc>
                <a:spcPct val="80000"/>
              </a:lnSpc>
              <a:spcBef>
                <a:spcPts val="0"/>
              </a:spcBef>
              <a:spcAft>
                <a:spcPts val="0"/>
              </a:spcAft>
              <a:buClr>
                <a:srgbClr val="86D1D8"/>
              </a:buClr>
              <a:buSzPts val="1100"/>
              <a:buFont typeface="Noto Sans Symbols"/>
              <a:buChar char="▶"/>
            </a:pPr>
            <a:r>
              <a:rPr b="0" i="0" lang="es" sz="1400" u="none" cap="none" strike="noStrike">
                <a:solidFill>
                  <a:schemeClr val="lt1"/>
                </a:solidFill>
                <a:latin typeface="Century Gothic"/>
                <a:ea typeface="Century Gothic"/>
                <a:cs typeface="Century Gothic"/>
                <a:sym typeface="Century Gothic"/>
              </a:rPr>
              <a:t>La memoria caché es una memoria adicional, más rápida que la RAM, que suele estar incluida como unidad funcional dentro del microprocesador.</a:t>
            </a:r>
            <a:endParaRPr b="0" i="0" sz="1400" u="none" cap="none" strike="noStrike">
              <a:solidFill>
                <a:schemeClr val="lt1"/>
              </a:solidFill>
              <a:latin typeface="Century Gothic"/>
              <a:ea typeface="Century Gothic"/>
              <a:cs typeface="Century Gothic"/>
              <a:sym typeface="Century Gothic"/>
            </a:endParaRPr>
          </a:p>
          <a:p>
            <a:pPr indent="-247650" lvl="0" marL="254000" marR="0" rtl="0" algn="just">
              <a:lnSpc>
                <a:spcPct val="80000"/>
              </a:lnSpc>
              <a:spcBef>
                <a:spcPts val="800"/>
              </a:spcBef>
              <a:spcAft>
                <a:spcPts val="0"/>
              </a:spcAft>
              <a:buClr>
                <a:srgbClr val="86D1D8"/>
              </a:buClr>
              <a:buSzPts val="1100"/>
              <a:buFont typeface="Noto Sans Symbols"/>
              <a:buChar char="▶"/>
            </a:pPr>
            <a:r>
              <a:rPr b="0" i="0" lang="es" sz="1400" u="none" cap="none" strike="noStrike">
                <a:solidFill>
                  <a:schemeClr val="lt1"/>
                </a:solidFill>
                <a:latin typeface="Century Gothic"/>
                <a:ea typeface="Century Gothic"/>
                <a:cs typeface="Century Gothic"/>
                <a:sym typeface="Century Gothic"/>
              </a:rPr>
              <a:t>Es un tipo de memoria intermedia entre el procesador, la memoria RAM y periféricos. Esta memoria libera de algunas operaciones a la memoria RAM.</a:t>
            </a:r>
            <a:endParaRPr/>
          </a:p>
          <a:p>
            <a:pPr indent="-247650" lvl="0" marL="254000" marR="0" rtl="0" algn="just">
              <a:lnSpc>
                <a:spcPct val="80000"/>
              </a:lnSpc>
              <a:spcBef>
                <a:spcPts val="800"/>
              </a:spcBef>
              <a:spcAft>
                <a:spcPts val="0"/>
              </a:spcAft>
              <a:buClr>
                <a:srgbClr val="86D1D8"/>
              </a:buClr>
              <a:buSzPts val="1100"/>
              <a:buFont typeface="Noto Sans Symbols"/>
              <a:buChar char="▶"/>
            </a:pPr>
            <a:r>
              <a:rPr b="0" i="0" lang="es" sz="1400" u="none" cap="none" strike="noStrike">
                <a:solidFill>
                  <a:schemeClr val="lt1"/>
                </a:solidFill>
                <a:latin typeface="Century Gothic"/>
                <a:ea typeface="Century Gothic"/>
                <a:cs typeface="Century Gothic"/>
                <a:sym typeface="Century Gothic"/>
              </a:rPr>
              <a:t>Es donde se almacenan la mayoría de instrucciones, datos y rutinas de uso frecuente para agilizar / acelerar el funcionamiento del sistema operativo y programas (acelera el sistema).</a:t>
            </a:r>
            <a:endParaRPr/>
          </a:p>
          <a:p>
            <a:pPr indent="-247650" lvl="0" marL="254000" marR="0" rtl="0" algn="just">
              <a:lnSpc>
                <a:spcPct val="80000"/>
              </a:lnSpc>
              <a:spcBef>
                <a:spcPts val="800"/>
              </a:spcBef>
              <a:spcAft>
                <a:spcPts val="0"/>
              </a:spcAft>
              <a:buClr>
                <a:srgbClr val="86D1D8"/>
              </a:buClr>
              <a:buSzPts val="1100"/>
              <a:buFont typeface="Noto Sans Symbols"/>
              <a:buChar char="▶"/>
            </a:pPr>
            <a:r>
              <a:rPr b="0" i="0" lang="es" sz="1400" u="none" cap="none" strike="noStrike">
                <a:solidFill>
                  <a:schemeClr val="lt1"/>
                </a:solidFill>
                <a:latin typeface="Century Gothic"/>
                <a:ea typeface="Century Gothic"/>
                <a:cs typeface="Century Gothic"/>
                <a:sym typeface="Century Gothic"/>
              </a:rPr>
              <a:t>Se integra en el procesador y se utiliza para reducir la frecuencia de acceso a la memoria principal o RAM.</a:t>
            </a:r>
            <a:endParaRPr/>
          </a:p>
          <a:p>
            <a:pPr indent="-247650" lvl="0" marL="254000" marR="0" rtl="0" algn="just">
              <a:lnSpc>
                <a:spcPct val="80000"/>
              </a:lnSpc>
              <a:spcBef>
                <a:spcPts val="800"/>
              </a:spcBef>
              <a:spcAft>
                <a:spcPts val="0"/>
              </a:spcAft>
              <a:buClr>
                <a:srgbClr val="86D1D8"/>
              </a:buClr>
              <a:buSzPts val="1100"/>
              <a:buFont typeface="Noto Sans Symbols"/>
              <a:buChar char="▶"/>
            </a:pPr>
            <a:r>
              <a:rPr b="0" i="0" lang="es" sz="1400" u="none" cap="none" strike="noStrike">
                <a:solidFill>
                  <a:schemeClr val="lt1"/>
                </a:solidFill>
                <a:latin typeface="Century Gothic"/>
                <a:ea typeface="Century Gothic"/>
                <a:cs typeface="Century Gothic"/>
                <a:sym typeface="Century Gothic"/>
              </a:rPr>
              <a:t>No tiene alta capacidad, es muy cara y es difícil su fabricación.</a:t>
            </a:r>
            <a:endParaRPr/>
          </a:p>
          <a:p>
            <a:pPr indent="-247650" lvl="0" marL="254000" marR="0" rtl="0" algn="just">
              <a:lnSpc>
                <a:spcPct val="80000"/>
              </a:lnSpc>
              <a:spcBef>
                <a:spcPts val="800"/>
              </a:spcBef>
              <a:spcAft>
                <a:spcPts val="0"/>
              </a:spcAft>
              <a:buClr>
                <a:srgbClr val="86D1D8"/>
              </a:buClr>
              <a:buSzPts val="1100"/>
              <a:buFont typeface="Noto Sans Symbols"/>
              <a:buChar char="▶"/>
            </a:pPr>
            <a:r>
              <a:rPr b="0" i="0" lang="es" sz="1400" u="none" cap="none" strike="noStrike">
                <a:solidFill>
                  <a:schemeClr val="lt1"/>
                </a:solidFill>
                <a:latin typeface="Century Gothic"/>
                <a:ea typeface="Century Gothic"/>
                <a:cs typeface="Century Gothic"/>
                <a:sym typeface="Century Gothic"/>
              </a:rPr>
              <a:t>Este tipo de memoria es la que se encuentra más cerca del microprocesador para intercambiar datos.</a:t>
            </a:r>
            <a:endParaRPr b="0" i="0" sz="14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16"/>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2"/>
              </a:buClr>
              <a:buSzPts val="3200"/>
              <a:buFont typeface="Century Gothic"/>
              <a:buNone/>
            </a:pPr>
            <a:r>
              <a:rPr b="0" i="0" lang="es" sz="3200" u="none" cap="none" strike="noStrike">
                <a:solidFill>
                  <a:schemeClr val="lt2"/>
                </a:solidFill>
                <a:latin typeface="Century Gothic"/>
                <a:ea typeface="Century Gothic"/>
                <a:cs typeface="Century Gothic"/>
                <a:sym typeface="Century Gothic"/>
              </a:rPr>
              <a:t>HARDWARE – MEMORIA CACHÉ</a:t>
            </a:r>
            <a:endParaRPr b="0" i="0" sz="3200" u="none" cap="none" strike="noStrike">
              <a:solidFill>
                <a:schemeClr val="lt2"/>
              </a:solidFill>
              <a:latin typeface="Century Gothic"/>
              <a:ea typeface="Century Gothic"/>
              <a:cs typeface="Century Gothic"/>
              <a:sym typeface="Century Gothic"/>
            </a:endParaRPr>
          </a:p>
        </p:txBody>
      </p:sp>
      <p:sp>
        <p:nvSpPr>
          <p:cNvPr id="811" name="Google Shape;811;p116"/>
          <p:cNvSpPr txBox="1"/>
          <p:nvPr>
            <p:ph idx="1" type="body"/>
          </p:nvPr>
        </p:nvSpPr>
        <p:spPr>
          <a:xfrm>
            <a:off x="827484" y="1539688"/>
            <a:ext cx="6710100" cy="3146700"/>
          </a:xfrm>
          <a:prstGeom prst="rect">
            <a:avLst/>
          </a:prstGeom>
          <a:noFill/>
          <a:ln>
            <a:noFill/>
          </a:ln>
        </p:spPr>
        <p:txBody>
          <a:bodyPr anchorCtr="0" anchor="t" bIns="34275" lIns="68575" spcFirstLastPara="1" rIns="68575" wrap="square" tIns="34275">
            <a:noAutofit/>
          </a:bodyPr>
          <a:lstStyle/>
          <a:p>
            <a:pPr indent="-254000" lvl="0" marL="254000" marR="0" rtl="0" algn="just">
              <a:spcBef>
                <a:spcPts val="0"/>
              </a:spcBef>
              <a:spcAft>
                <a:spcPts val="0"/>
              </a:spcAft>
              <a:buClr>
                <a:srgbClr val="86D1D8"/>
              </a:buClr>
              <a:buSzPts val="1200"/>
              <a:buFont typeface="Noto Sans Symbols"/>
              <a:buChar char="▶"/>
            </a:pPr>
            <a:r>
              <a:rPr b="0" i="0" lang="es" sz="1500" u="none" cap="none" strike="noStrike">
                <a:solidFill>
                  <a:schemeClr val="lt1"/>
                </a:solidFill>
                <a:latin typeface="Century Gothic"/>
                <a:ea typeface="Century Gothic"/>
                <a:cs typeface="Century Gothic"/>
                <a:sym typeface="Century Gothic"/>
              </a:rPr>
              <a:t>NIVELES CACHÉ:</a:t>
            </a:r>
            <a:endParaRPr/>
          </a:p>
          <a:p>
            <a:pPr indent="-222250" lvl="1" marL="558800" marR="0" rtl="0" algn="just">
              <a:spcBef>
                <a:spcPts val="800"/>
              </a:spcBef>
              <a:spcAft>
                <a:spcPts val="0"/>
              </a:spcAft>
              <a:buClr>
                <a:srgbClr val="86D1D8"/>
              </a:buClr>
              <a:buSzPts val="1100"/>
              <a:buFont typeface="Noto Sans Symbols"/>
              <a:buChar char="▶"/>
            </a:pPr>
            <a:r>
              <a:rPr b="0" i="0" lang="es" sz="1400" u="none" cap="none" strike="noStrike">
                <a:solidFill>
                  <a:schemeClr val="lt1"/>
                </a:solidFill>
                <a:latin typeface="Century Gothic"/>
                <a:ea typeface="Century Gothic"/>
                <a:cs typeface="Century Gothic"/>
                <a:sym typeface="Century Gothic"/>
              </a:rPr>
              <a:t>L1: Integrada en el núcleo de la CPU, trabajando a la misma velocidad, baja capacidad, muy rápida. Para datos frecuentes. Su valor dependerá del procesador – de 64KB a 256KB. Se divide en dos partes, una para instrucciones y otra para datos.</a:t>
            </a:r>
            <a:endParaRPr b="0" i="0" sz="1400" u="none" cap="none" strike="noStrike">
              <a:solidFill>
                <a:schemeClr val="lt1"/>
              </a:solidFill>
              <a:latin typeface="Century Gothic"/>
              <a:ea typeface="Century Gothic"/>
              <a:cs typeface="Century Gothic"/>
              <a:sym typeface="Century Gothic"/>
            </a:endParaRPr>
          </a:p>
          <a:p>
            <a:pPr indent="-222250" lvl="1" marL="558800" marR="0" rtl="0" algn="just">
              <a:spcBef>
                <a:spcPts val="800"/>
              </a:spcBef>
              <a:spcAft>
                <a:spcPts val="0"/>
              </a:spcAft>
              <a:buClr>
                <a:srgbClr val="86D1D8"/>
              </a:buClr>
              <a:buSzPts val="1100"/>
              <a:buFont typeface="Noto Sans Symbols"/>
              <a:buChar char="▶"/>
            </a:pPr>
            <a:r>
              <a:rPr b="0" i="0" lang="es" sz="1400" u="none" cap="none" strike="noStrike">
                <a:solidFill>
                  <a:schemeClr val="lt1"/>
                </a:solidFill>
                <a:latin typeface="Century Gothic"/>
                <a:ea typeface="Century Gothic"/>
                <a:cs typeface="Century Gothic"/>
                <a:sym typeface="Century Gothic"/>
              </a:rPr>
              <a:t>L2: Integrada en la CPU pero no en su núcleo, más capacidad y más lenta que la L1. Su valor suele ser de 256KB a 16MB.</a:t>
            </a:r>
            <a:endParaRPr/>
          </a:p>
          <a:p>
            <a:pPr indent="-222250" lvl="1" marL="558800" marR="0" rtl="0" algn="just">
              <a:spcBef>
                <a:spcPts val="800"/>
              </a:spcBef>
              <a:spcAft>
                <a:spcPts val="0"/>
              </a:spcAft>
              <a:buClr>
                <a:srgbClr val="86D1D8"/>
              </a:buClr>
              <a:buSzPts val="1100"/>
              <a:buFont typeface="Noto Sans Symbols"/>
              <a:buChar char="▶"/>
            </a:pPr>
            <a:r>
              <a:rPr b="0" i="0" lang="es" sz="1400" u="none" cap="none" strike="noStrike">
                <a:solidFill>
                  <a:schemeClr val="lt1"/>
                </a:solidFill>
                <a:latin typeface="Century Gothic"/>
                <a:ea typeface="Century Gothic"/>
                <a:cs typeface="Century Gothic"/>
                <a:sym typeface="Century Gothic"/>
              </a:rPr>
              <a:t>L3: Integrada en la CPU pero no en su núcleo, más capacidad, más lenta que la L2 y es compartida con los diferentes núcleos que pueda tener el microprocesador. Acceso a datos e instrucciones que no fueron encontradas en L1 y L2. Su valor depende del modelo del procesador, suele ser de 2MB a 45MB. Al principio esta memoria caché L3 estaba integrada en la placa base.</a:t>
            </a:r>
            <a:endParaRPr b="0" i="0" sz="14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17"/>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2"/>
              </a:buClr>
              <a:buSzPts val="3200"/>
              <a:buFont typeface="Century Gothic"/>
              <a:buNone/>
            </a:pPr>
            <a:r>
              <a:rPr b="0" i="0" lang="es" sz="3200" u="none" cap="none" strike="noStrike">
                <a:solidFill>
                  <a:schemeClr val="lt2"/>
                </a:solidFill>
                <a:latin typeface="Century Gothic"/>
                <a:ea typeface="Century Gothic"/>
                <a:cs typeface="Century Gothic"/>
                <a:sym typeface="Century Gothic"/>
              </a:rPr>
              <a:t>HARDWARE – MEMORIA CACHÉ</a:t>
            </a:r>
            <a:endParaRPr b="0" i="0" sz="3200" u="none" cap="none" strike="noStrike">
              <a:solidFill>
                <a:schemeClr val="lt2"/>
              </a:solidFill>
              <a:latin typeface="Century Gothic"/>
              <a:ea typeface="Century Gothic"/>
              <a:cs typeface="Century Gothic"/>
              <a:sym typeface="Century Gothic"/>
            </a:endParaRPr>
          </a:p>
        </p:txBody>
      </p:sp>
      <p:sp>
        <p:nvSpPr>
          <p:cNvPr id="817" name="Google Shape;817;p117"/>
          <p:cNvSpPr txBox="1"/>
          <p:nvPr>
            <p:ph idx="1" type="body"/>
          </p:nvPr>
        </p:nvSpPr>
        <p:spPr>
          <a:xfrm>
            <a:off x="827484" y="1539688"/>
            <a:ext cx="6710100" cy="3146700"/>
          </a:xfrm>
          <a:prstGeom prst="rect">
            <a:avLst/>
          </a:prstGeom>
          <a:noFill/>
          <a:ln>
            <a:noFill/>
          </a:ln>
        </p:spPr>
        <p:txBody>
          <a:bodyPr anchorCtr="0" anchor="t" bIns="34275" lIns="68575" spcFirstLastPara="1" rIns="68575" wrap="square" tIns="34275">
            <a:noAutofit/>
          </a:bodyPr>
          <a:lstStyle/>
          <a:p>
            <a:pPr indent="-254000" lvl="0" marL="254000" marR="0" rtl="0" algn="just">
              <a:spcBef>
                <a:spcPts val="0"/>
              </a:spcBef>
              <a:spcAft>
                <a:spcPts val="0"/>
              </a:spcAft>
              <a:buClr>
                <a:srgbClr val="86D1D8"/>
              </a:buClr>
              <a:buSzPts val="1200"/>
              <a:buFont typeface="Noto Sans Symbols"/>
              <a:buChar char="▶"/>
            </a:pPr>
            <a:r>
              <a:rPr b="0" i="0" lang="es" sz="1500" u="none" cap="none" strike="noStrike">
                <a:solidFill>
                  <a:schemeClr val="lt1"/>
                </a:solidFill>
                <a:latin typeface="Century Gothic"/>
                <a:ea typeface="Century Gothic"/>
                <a:cs typeface="Century Gothic"/>
                <a:sym typeface="Century Gothic"/>
              </a:rPr>
              <a:t>NIVELES CACHÉ:</a:t>
            </a:r>
            <a:endParaRPr/>
          </a:p>
          <a:p>
            <a:pPr indent="-222250" lvl="1" marL="558800" marR="0" rtl="0" algn="just">
              <a:spcBef>
                <a:spcPts val="800"/>
              </a:spcBef>
              <a:spcAft>
                <a:spcPts val="0"/>
              </a:spcAft>
              <a:buClr>
                <a:srgbClr val="86D1D8"/>
              </a:buClr>
              <a:buSzPts val="1100"/>
              <a:buFont typeface="Noto Sans Symbols"/>
              <a:buChar char="▶"/>
            </a:pPr>
            <a:r>
              <a:rPr b="0" i="0" lang="es" sz="1400" u="none" cap="none" strike="noStrike">
                <a:solidFill>
                  <a:schemeClr val="lt1"/>
                </a:solidFill>
                <a:latin typeface="Century Gothic"/>
                <a:ea typeface="Century Gothic"/>
                <a:cs typeface="Century Gothic"/>
                <a:sym typeface="Century Gothic"/>
              </a:rPr>
              <a:t>L4: Esta memoria es ubicada en algunos periféricos y en concreto es utilizada para los núcleos del procesador o procesadores gráficos (integrado en el microprocesador) que se destine para el apartado de gráficos, agilizando de esta forma el procesado gráfico. Sus capacidades será superiores a los anteriores niveles.</a:t>
            </a:r>
            <a:endParaRPr/>
          </a:p>
          <a:p>
            <a:pPr indent="-254000" lvl="0" marL="254000" marR="0" rtl="0" algn="just">
              <a:spcBef>
                <a:spcPts val="800"/>
              </a:spcBef>
              <a:spcAft>
                <a:spcPts val="0"/>
              </a:spcAft>
              <a:buClr>
                <a:srgbClr val="86D1D8"/>
              </a:buClr>
              <a:buSzPts val="1200"/>
              <a:buFont typeface="Noto Sans Symbols"/>
              <a:buChar char="▶"/>
            </a:pPr>
            <a:r>
              <a:rPr b="0" i="0" lang="es" sz="1500" u="none" cap="none" strike="noStrike">
                <a:solidFill>
                  <a:schemeClr val="lt1"/>
                </a:solidFill>
                <a:latin typeface="Century Gothic"/>
                <a:ea typeface="Century Gothic"/>
                <a:cs typeface="Century Gothic"/>
                <a:sym typeface="Century Gothic"/>
              </a:rPr>
              <a:t>Hay que ver la jerarquía de las memorias, la más rápida para datos frecuentes y las más lentas aumentarán la capacidad de la memoria caché.</a:t>
            </a:r>
            <a:endParaRPr b="0" i="0" sz="15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18"/>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2"/>
              </a:buClr>
              <a:buSzPts val="3200"/>
              <a:buFont typeface="Century Gothic"/>
              <a:buNone/>
            </a:pPr>
            <a:r>
              <a:rPr b="0" i="0" lang="es" sz="3200" u="none" cap="none" strike="noStrike">
                <a:solidFill>
                  <a:schemeClr val="lt2"/>
                </a:solidFill>
                <a:latin typeface="Century Gothic"/>
                <a:ea typeface="Century Gothic"/>
                <a:cs typeface="Century Gothic"/>
                <a:sym typeface="Century Gothic"/>
              </a:rPr>
              <a:t>HARDWARE – MEMORIA CACHÉ</a:t>
            </a:r>
            <a:endParaRPr b="0" i="0" sz="3200" u="none" cap="none" strike="noStrike">
              <a:solidFill>
                <a:schemeClr val="lt2"/>
              </a:solidFill>
              <a:latin typeface="Century Gothic"/>
              <a:ea typeface="Century Gothic"/>
              <a:cs typeface="Century Gothic"/>
              <a:sym typeface="Century Gothic"/>
            </a:endParaRPr>
          </a:p>
        </p:txBody>
      </p:sp>
      <p:pic>
        <p:nvPicPr>
          <p:cNvPr id="823" name="Google Shape;823;p118"/>
          <p:cNvPicPr preferRelativeResize="0"/>
          <p:nvPr>
            <p:ph idx="1" type="body"/>
          </p:nvPr>
        </p:nvPicPr>
        <p:blipFill rotWithShape="1">
          <a:blip r:embed="rId3">
            <a:alphaModFix/>
          </a:blip>
          <a:srcRect b="12395" l="0" r="0" t="0"/>
          <a:stretch/>
        </p:blipFill>
        <p:spPr>
          <a:xfrm>
            <a:off x="1285876" y="846462"/>
            <a:ext cx="6501900" cy="42603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19"/>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2"/>
              </a:buClr>
              <a:buSzPts val="3200"/>
              <a:buFont typeface="Century Gothic"/>
              <a:buNone/>
            </a:pPr>
            <a:r>
              <a:rPr b="0" i="0" lang="es" sz="3200" u="none" cap="none" strike="noStrike">
                <a:solidFill>
                  <a:schemeClr val="lt2"/>
                </a:solidFill>
                <a:latin typeface="Century Gothic"/>
                <a:ea typeface="Century Gothic"/>
                <a:cs typeface="Century Gothic"/>
                <a:sym typeface="Century Gothic"/>
              </a:rPr>
              <a:t>HARDWARE – MEMORIA CACHÉ</a:t>
            </a:r>
            <a:endParaRPr b="0" i="0" sz="3200" u="none" cap="none" strike="noStrike">
              <a:solidFill>
                <a:schemeClr val="lt2"/>
              </a:solidFill>
              <a:latin typeface="Century Gothic"/>
              <a:ea typeface="Century Gothic"/>
              <a:cs typeface="Century Gothic"/>
              <a:sym typeface="Century Gothic"/>
            </a:endParaRPr>
          </a:p>
        </p:txBody>
      </p:sp>
      <p:sp>
        <p:nvSpPr>
          <p:cNvPr id="829" name="Google Shape;829;p119"/>
          <p:cNvSpPr txBox="1"/>
          <p:nvPr>
            <p:ph idx="1" type="body"/>
          </p:nvPr>
        </p:nvSpPr>
        <p:spPr>
          <a:xfrm>
            <a:off x="827484" y="1539688"/>
            <a:ext cx="6710100" cy="3146700"/>
          </a:xfrm>
          <a:prstGeom prst="rect">
            <a:avLst/>
          </a:prstGeom>
          <a:noFill/>
          <a:ln>
            <a:noFill/>
          </a:ln>
        </p:spPr>
        <p:txBody>
          <a:bodyPr anchorCtr="0" anchor="t" bIns="34275" lIns="68575" spcFirstLastPara="1" rIns="68575" wrap="square" tIns="34275">
            <a:noAutofit/>
          </a:bodyPr>
          <a:lstStyle/>
          <a:p>
            <a:pPr indent="-177800" lvl="0" marL="254000" marR="0" rtl="0" algn="l">
              <a:spcBef>
                <a:spcPts val="0"/>
              </a:spcBef>
              <a:spcAft>
                <a:spcPts val="0"/>
              </a:spcAft>
              <a:buClr>
                <a:srgbClr val="86D1D8"/>
              </a:buClr>
              <a:buSzPts val="1200"/>
              <a:buFont typeface="Noto Sans Symbols"/>
              <a:buNone/>
            </a:pPr>
            <a:r>
              <a:t/>
            </a:r>
            <a:endParaRPr b="0" i="0" sz="1500" u="none" cap="none" strike="noStrike">
              <a:solidFill>
                <a:schemeClr val="lt1"/>
              </a:solidFill>
              <a:latin typeface="Century Gothic"/>
              <a:ea typeface="Century Gothic"/>
              <a:cs typeface="Century Gothic"/>
              <a:sym typeface="Century Gothic"/>
            </a:endParaRPr>
          </a:p>
        </p:txBody>
      </p:sp>
      <p:pic>
        <p:nvPicPr>
          <p:cNvPr id="830" name="Google Shape;830;p119"/>
          <p:cNvPicPr preferRelativeResize="0"/>
          <p:nvPr/>
        </p:nvPicPr>
        <p:blipFill rotWithShape="1">
          <a:blip r:embed="rId3">
            <a:alphaModFix/>
          </a:blip>
          <a:srcRect b="2904" l="21723" r="20775" t="43807"/>
          <a:stretch/>
        </p:blipFill>
        <p:spPr>
          <a:xfrm>
            <a:off x="918481" y="1167104"/>
            <a:ext cx="5192485" cy="3609003"/>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20"/>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2"/>
              </a:buClr>
              <a:buSzPts val="3200"/>
              <a:buFont typeface="Century Gothic"/>
              <a:buNone/>
            </a:pPr>
            <a:r>
              <a:rPr b="0" i="0" lang="es" sz="3200" u="none" cap="none" strike="noStrike">
                <a:solidFill>
                  <a:schemeClr val="lt2"/>
                </a:solidFill>
                <a:latin typeface="Century Gothic"/>
                <a:ea typeface="Century Gothic"/>
                <a:cs typeface="Century Gothic"/>
                <a:sym typeface="Century Gothic"/>
              </a:rPr>
              <a:t>HARDWARE – MEMORIA CACHÉ</a:t>
            </a:r>
            <a:endParaRPr b="0" i="0" sz="3200" u="none" cap="none" strike="noStrike">
              <a:solidFill>
                <a:schemeClr val="lt2"/>
              </a:solidFill>
              <a:latin typeface="Century Gothic"/>
              <a:ea typeface="Century Gothic"/>
              <a:cs typeface="Century Gothic"/>
              <a:sym typeface="Century Gothic"/>
            </a:endParaRPr>
          </a:p>
        </p:txBody>
      </p:sp>
      <p:sp>
        <p:nvSpPr>
          <p:cNvPr id="836" name="Google Shape;836;p120"/>
          <p:cNvSpPr txBox="1"/>
          <p:nvPr>
            <p:ph idx="1" type="body"/>
          </p:nvPr>
        </p:nvSpPr>
        <p:spPr>
          <a:xfrm>
            <a:off x="827484" y="1539688"/>
            <a:ext cx="6710100" cy="3146700"/>
          </a:xfrm>
          <a:prstGeom prst="rect">
            <a:avLst/>
          </a:prstGeom>
          <a:noFill/>
          <a:ln>
            <a:noFill/>
          </a:ln>
        </p:spPr>
        <p:txBody>
          <a:bodyPr anchorCtr="0" anchor="t" bIns="34275" lIns="68575" spcFirstLastPara="1" rIns="68575" wrap="square" tIns="34275">
            <a:noAutofit/>
          </a:bodyPr>
          <a:lstStyle/>
          <a:p>
            <a:pPr indent="-177800" lvl="0" marL="254000" marR="0" rtl="0" algn="l">
              <a:spcBef>
                <a:spcPts val="0"/>
              </a:spcBef>
              <a:spcAft>
                <a:spcPts val="0"/>
              </a:spcAft>
              <a:buClr>
                <a:srgbClr val="86D1D8"/>
              </a:buClr>
              <a:buSzPts val="1200"/>
              <a:buFont typeface="Noto Sans Symbols"/>
              <a:buNone/>
            </a:pPr>
            <a:r>
              <a:t/>
            </a:r>
            <a:endParaRPr b="0" i="0" sz="1500" u="none" cap="none" strike="noStrike">
              <a:solidFill>
                <a:schemeClr val="lt1"/>
              </a:solidFill>
              <a:latin typeface="Century Gothic"/>
              <a:ea typeface="Century Gothic"/>
              <a:cs typeface="Century Gothic"/>
              <a:sym typeface="Century Gothic"/>
            </a:endParaRPr>
          </a:p>
        </p:txBody>
      </p:sp>
      <p:pic>
        <p:nvPicPr>
          <p:cNvPr id="837" name="Google Shape;837;p120"/>
          <p:cNvPicPr preferRelativeResize="0"/>
          <p:nvPr/>
        </p:nvPicPr>
        <p:blipFill rotWithShape="1">
          <a:blip r:embed="rId3">
            <a:alphaModFix/>
          </a:blip>
          <a:srcRect b="18216" l="6189" r="55029" t="3198"/>
          <a:stretch/>
        </p:blipFill>
        <p:spPr>
          <a:xfrm>
            <a:off x="3159580" y="1122888"/>
            <a:ext cx="2143405" cy="391279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1" lang="es" sz="1400">
                <a:latin typeface="Decima Nova Pro"/>
                <a:ea typeface="Decima Nova Pro"/>
                <a:cs typeface="Decima Nova Pro"/>
                <a:sym typeface="Decima Nova Pro"/>
              </a:rPr>
              <a:t>MEMORIA</a:t>
            </a:r>
            <a:endParaRPr b="1" i="1" sz="1400">
              <a:latin typeface="Decima Nova Pro"/>
              <a:ea typeface="Decima Nova Pro"/>
              <a:cs typeface="Decima Nova Pro"/>
              <a:sym typeface="Decima Nova Pro"/>
            </a:endParaRPr>
          </a:p>
        </p:txBody>
      </p:sp>
      <p:sp>
        <p:nvSpPr>
          <p:cNvPr id="256" name="Google Shape;256;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rgbClr val="333333"/>
                </a:solidFill>
              </a:rPr>
              <a:t>MEMORIA INTERNA O PRINCIPAL:</a:t>
            </a:r>
            <a:endParaRPr>
              <a:solidFill>
                <a:srgbClr val="333333"/>
              </a:solidFill>
            </a:endParaRPr>
          </a:p>
          <a:p>
            <a:pPr indent="0" lvl="0" marL="0" rtl="0" algn="just">
              <a:spcBef>
                <a:spcPts val="0"/>
              </a:spcBef>
              <a:spcAft>
                <a:spcPts val="0"/>
              </a:spcAft>
              <a:buNone/>
            </a:pPr>
            <a:r>
              <a:t/>
            </a:r>
            <a:endParaRPr>
              <a:solidFill>
                <a:srgbClr val="333333"/>
              </a:solidFill>
            </a:endParaRPr>
          </a:p>
          <a:p>
            <a:pPr indent="-342900" lvl="0" marL="457200" rtl="0" algn="just">
              <a:spcBef>
                <a:spcPts val="0"/>
              </a:spcBef>
              <a:spcAft>
                <a:spcPts val="0"/>
              </a:spcAft>
              <a:buClr>
                <a:srgbClr val="333333"/>
              </a:buClr>
              <a:buSzPts val="1800"/>
              <a:buChar char="●"/>
            </a:pPr>
            <a:r>
              <a:rPr lang="es">
                <a:solidFill>
                  <a:srgbClr val="333333"/>
                </a:solidFill>
              </a:rPr>
              <a:t>Es volátil. (Necesita energía para mantener los datos almacenados).</a:t>
            </a:r>
            <a:endParaRPr>
              <a:solidFill>
                <a:srgbClr val="333333"/>
              </a:solidFill>
            </a:endParaRPr>
          </a:p>
          <a:p>
            <a:pPr indent="-342900" lvl="0" marL="457200" rtl="0" algn="just">
              <a:spcBef>
                <a:spcPts val="0"/>
              </a:spcBef>
              <a:spcAft>
                <a:spcPts val="0"/>
              </a:spcAft>
              <a:buClr>
                <a:srgbClr val="333333"/>
              </a:buClr>
              <a:buSzPts val="1800"/>
              <a:buChar char="●"/>
            </a:pPr>
            <a:r>
              <a:rPr lang="es">
                <a:solidFill>
                  <a:srgbClr val="333333"/>
                </a:solidFill>
              </a:rPr>
              <a:t>Es necesaria para que se puedan procesar la información.</a:t>
            </a:r>
            <a:endParaRPr>
              <a:solidFill>
                <a:srgbClr val="333333"/>
              </a:solidFill>
            </a:endParaRPr>
          </a:p>
          <a:p>
            <a:pPr indent="-342900" lvl="0" marL="457200" rtl="0" algn="just">
              <a:spcBef>
                <a:spcPts val="0"/>
              </a:spcBef>
              <a:spcAft>
                <a:spcPts val="0"/>
              </a:spcAft>
              <a:buClr>
                <a:srgbClr val="333333"/>
              </a:buClr>
              <a:buSzPts val="1800"/>
              <a:buChar char="●"/>
            </a:pPr>
            <a:r>
              <a:rPr lang="es">
                <a:solidFill>
                  <a:srgbClr val="333333"/>
                </a:solidFill>
              </a:rPr>
              <a:t>Es más rápida que la memoria secundaria.</a:t>
            </a:r>
            <a:br>
              <a:rPr lang="es">
                <a:solidFill>
                  <a:srgbClr val="333333"/>
                </a:solidFill>
              </a:rPr>
            </a:br>
            <a:endParaRPr>
              <a:solidFill>
                <a:srgbClr val="333333"/>
              </a:solidFill>
            </a:endParaRPr>
          </a:p>
        </p:txBody>
      </p:sp>
      <p:pic>
        <p:nvPicPr>
          <p:cNvPr descr="E:\CALIDAD\ZARAGOZA CALIDAD EFQM\LOGOTIPOS SALESIANOS\LOGOS 12 03 15\Logotipos_colegio\ZARAGOZAcoleHN2.jpg" id="257" name="Google Shape;257;p40"/>
          <p:cNvPicPr preferRelativeResize="0"/>
          <p:nvPr/>
        </p:nvPicPr>
        <p:blipFill>
          <a:blip r:embed="rId3">
            <a:alphaModFix/>
          </a:blip>
          <a:stretch>
            <a:fillRect/>
          </a:stretch>
        </p:blipFill>
        <p:spPr>
          <a:xfrm>
            <a:off x="5915025" y="4524375"/>
            <a:ext cx="3228975" cy="6191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21"/>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2"/>
              </a:buClr>
              <a:buSzPts val="3200"/>
              <a:buFont typeface="Century Gothic"/>
              <a:buNone/>
            </a:pPr>
            <a:r>
              <a:rPr b="0" i="0" lang="es" sz="3200" u="none" cap="none" strike="noStrike">
                <a:solidFill>
                  <a:schemeClr val="lt2"/>
                </a:solidFill>
                <a:latin typeface="Century Gothic"/>
                <a:ea typeface="Century Gothic"/>
                <a:cs typeface="Century Gothic"/>
                <a:sym typeface="Century Gothic"/>
              </a:rPr>
              <a:t>HARDWARE – MEMORIA CACHÉ</a:t>
            </a:r>
            <a:endParaRPr b="0" i="0" sz="3200" u="none" cap="none" strike="noStrike">
              <a:solidFill>
                <a:schemeClr val="lt2"/>
              </a:solidFill>
              <a:latin typeface="Century Gothic"/>
              <a:ea typeface="Century Gothic"/>
              <a:cs typeface="Century Gothic"/>
              <a:sym typeface="Century Gothic"/>
            </a:endParaRPr>
          </a:p>
        </p:txBody>
      </p:sp>
      <p:sp>
        <p:nvSpPr>
          <p:cNvPr id="843" name="Google Shape;843;p121"/>
          <p:cNvSpPr txBox="1"/>
          <p:nvPr>
            <p:ph idx="1" type="body"/>
          </p:nvPr>
        </p:nvSpPr>
        <p:spPr>
          <a:xfrm>
            <a:off x="827484" y="1539688"/>
            <a:ext cx="6710100" cy="3146700"/>
          </a:xfrm>
          <a:prstGeom prst="rect">
            <a:avLst/>
          </a:prstGeom>
          <a:noFill/>
          <a:ln>
            <a:noFill/>
          </a:ln>
        </p:spPr>
        <p:txBody>
          <a:bodyPr anchorCtr="0" anchor="t" bIns="34275" lIns="68575" spcFirstLastPara="1" rIns="68575" wrap="square" tIns="34275">
            <a:noAutofit/>
          </a:bodyPr>
          <a:lstStyle/>
          <a:p>
            <a:pPr indent="-177800" lvl="0" marL="254000" marR="0" rtl="0" algn="l">
              <a:spcBef>
                <a:spcPts val="0"/>
              </a:spcBef>
              <a:spcAft>
                <a:spcPts val="0"/>
              </a:spcAft>
              <a:buClr>
                <a:srgbClr val="86D1D8"/>
              </a:buClr>
              <a:buSzPts val="1200"/>
              <a:buFont typeface="Noto Sans Symbols"/>
              <a:buNone/>
            </a:pPr>
            <a:r>
              <a:t/>
            </a:r>
            <a:endParaRPr b="0" i="0" sz="1500" u="none" cap="none" strike="noStrike">
              <a:solidFill>
                <a:schemeClr val="lt1"/>
              </a:solidFill>
              <a:latin typeface="Century Gothic"/>
              <a:ea typeface="Century Gothic"/>
              <a:cs typeface="Century Gothic"/>
              <a:sym typeface="Century Gothic"/>
            </a:endParaRPr>
          </a:p>
        </p:txBody>
      </p:sp>
      <p:pic>
        <p:nvPicPr>
          <p:cNvPr id="844" name="Google Shape;844;p121"/>
          <p:cNvPicPr preferRelativeResize="0"/>
          <p:nvPr/>
        </p:nvPicPr>
        <p:blipFill rotWithShape="1">
          <a:blip r:embed="rId3">
            <a:alphaModFix/>
          </a:blip>
          <a:srcRect b="13494" l="1160" r="2108" t="16984"/>
          <a:stretch/>
        </p:blipFill>
        <p:spPr>
          <a:xfrm>
            <a:off x="683444" y="1085837"/>
            <a:ext cx="6997984" cy="377599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22"/>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lt2"/>
              </a:buClr>
              <a:buSzPts val="3200"/>
              <a:buFont typeface="Century Gothic"/>
              <a:buNone/>
            </a:pPr>
            <a:r>
              <a:rPr b="0" i="0" lang="es" sz="3200" u="none" cap="none" strike="noStrike">
                <a:solidFill>
                  <a:schemeClr val="lt2"/>
                </a:solidFill>
                <a:latin typeface="Century Gothic"/>
                <a:ea typeface="Century Gothic"/>
                <a:cs typeface="Century Gothic"/>
                <a:sym typeface="Century Gothic"/>
              </a:rPr>
              <a:t>HARDWARE – MEMORIA CACHÉ</a:t>
            </a:r>
            <a:endParaRPr b="0" i="0" sz="3200" u="none" cap="none" strike="noStrike">
              <a:solidFill>
                <a:schemeClr val="lt2"/>
              </a:solidFill>
              <a:latin typeface="Century Gothic"/>
              <a:ea typeface="Century Gothic"/>
              <a:cs typeface="Century Gothic"/>
              <a:sym typeface="Century Gothic"/>
            </a:endParaRPr>
          </a:p>
        </p:txBody>
      </p:sp>
      <p:sp>
        <p:nvSpPr>
          <p:cNvPr id="850" name="Google Shape;850;p122"/>
          <p:cNvSpPr txBox="1"/>
          <p:nvPr>
            <p:ph idx="1" type="body"/>
          </p:nvPr>
        </p:nvSpPr>
        <p:spPr>
          <a:xfrm>
            <a:off x="827484" y="1539688"/>
            <a:ext cx="6710100" cy="3146700"/>
          </a:xfrm>
          <a:prstGeom prst="rect">
            <a:avLst/>
          </a:prstGeom>
          <a:noFill/>
          <a:ln>
            <a:noFill/>
          </a:ln>
        </p:spPr>
        <p:txBody>
          <a:bodyPr anchorCtr="0" anchor="t" bIns="34275" lIns="68575" spcFirstLastPara="1" rIns="68575" wrap="square" tIns="34275">
            <a:noAutofit/>
          </a:bodyPr>
          <a:lstStyle/>
          <a:p>
            <a:pPr indent="-177800" lvl="0" marL="254000" marR="0" rtl="0" algn="l">
              <a:spcBef>
                <a:spcPts val="0"/>
              </a:spcBef>
              <a:spcAft>
                <a:spcPts val="0"/>
              </a:spcAft>
              <a:buClr>
                <a:srgbClr val="86D1D8"/>
              </a:buClr>
              <a:buSzPts val="1200"/>
              <a:buFont typeface="Noto Sans Symbols"/>
              <a:buNone/>
            </a:pPr>
            <a:r>
              <a:t/>
            </a:r>
            <a:endParaRPr b="0" i="0" sz="1500" u="none" cap="none" strike="noStrike">
              <a:solidFill>
                <a:schemeClr val="lt1"/>
              </a:solidFill>
              <a:latin typeface="Century Gothic"/>
              <a:ea typeface="Century Gothic"/>
              <a:cs typeface="Century Gothic"/>
              <a:sym typeface="Century Gothic"/>
            </a:endParaRPr>
          </a:p>
        </p:txBody>
      </p:sp>
      <p:pic>
        <p:nvPicPr>
          <p:cNvPr id="851" name="Google Shape;851;p122"/>
          <p:cNvPicPr preferRelativeResize="0"/>
          <p:nvPr/>
        </p:nvPicPr>
        <p:blipFill rotWithShape="1">
          <a:blip r:embed="rId3">
            <a:alphaModFix/>
          </a:blip>
          <a:srcRect b="0" l="0" r="0" t="0"/>
          <a:stretch/>
        </p:blipFill>
        <p:spPr>
          <a:xfrm>
            <a:off x="484583" y="1343044"/>
            <a:ext cx="8028221" cy="35398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ó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